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5" r:id="rId8"/>
    <p:sldId id="264" r:id="rId9"/>
    <p:sldId id="266" r:id="rId1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5" autoAdjust="0"/>
    <p:restoredTop sz="94660"/>
  </p:normalViewPr>
  <p:slideViewPr>
    <p:cSldViewPr snapToGrid="0">
      <p:cViewPr varScale="1">
        <p:scale>
          <a:sx n="93" d="100"/>
          <a:sy n="93" d="100"/>
        </p:scale>
        <p:origin x="480"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62849-1D56-4E3F-B424-36AA652E14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t-IT"/>
          </a:p>
        </p:txBody>
      </p:sp>
      <p:sp>
        <p:nvSpPr>
          <p:cNvPr id="3" name="Subtitle 2">
            <a:extLst>
              <a:ext uri="{FF2B5EF4-FFF2-40B4-BE49-F238E27FC236}">
                <a16:creationId xmlns:a16="http://schemas.microsoft.com/office/drawing/2014/main" id="{246D1AB0-BC2E-4BF6-8499-E1491D4057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t-IT"/>
          </a:p>
        </p:txBody>
      </p:sp>
      <p:sp>
        <p:nvSpPr>
          <p:cNvPr id="4" name="Date Placeholder 3">
            <a:extLst>
              <a:ext uri="{FF2B5EF4-FFF2-40B4-BE49-F238E27FC236}">
                <a16:creationId xmlns:a16="http://schemas.microsoft.com/office/drawing/2014/main" id="{378B799B-0C58-4147-9BE3-1F4AAE1785BC}"/>
              </a:ext>
            </a:extLst>
          </p:cNvPr>
          <p:cNvSpPr>
            <a:spLocks noGrp="1"/>
          </p:cNvSpPr>
          <p:nvPr>
            <p:ph type="dt" sz="half" idx="10"/>
          </p:nvPr>
        </p:nvSpPr>
        <p:spPr/>
        <p:txBody>
          <a:bodyPr/>
          <a:lstStyle/>
          <a:p>
            <a:fld id="{28E7F674-603F-41F3-934F-DEBA0B6F74B4}" type="datetimeFigureOut">
              <a:rPr lang="it-IT" smtClean="0"/>
              <a:t>29/03/22</a:t>
            </a:fld>
            <a:endParaRPr lang="it-IT"/>
          </a:p>
        </p:txBody>
      </p:sp>
      <p:sp>
        <p:nvSpPr>
          <p:cNvPr id="5" name="Footer Placeholder 4">
            <a:extLst>
              <a:ext uri="{FF2B5EF4-FFF2-40B4-BE49-F238E27FC236}">
                <a16:creationId xmlns:a16="http://schemas.microsoft.com/office/drawing/2014/main" id="{2AD154FE-8D1A-4507-B6EE-EA162318D184}"/>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02EF4322-D0EF-4346-B0A6-2810C3C1BE8C}"/>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732813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14DB8-0F89-45F5-A955-442A278E6F11}"/>
              </a:ext>
            </a:extLst>
          </p:cNvPr>
          <p:cNvSpPr>
            <a:spLocks noGrp="1"/>
          </p:cNvSpPr>
          <p:nvPr>
            <p:ph type="title"/>
          </p:nvPr>
        </p:nvSpPr>
        <p:spPr/>
        <p:txBody>
          <a:bodyPr/>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E392242C-695E-476A-84E1-0BEFEDDF93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23AD3ADC-1A5E-47FF-A57D-0DAE783B2F27}"/>
              </a:ext>
            </a:extLst>
          </p:cNvPr>
          <p:cNvSpPr>
            <a:spLocks noGrp="1"/>
          </p:cNvSpPr>
          <p:nvPr>
            <p:ph type="dt" sz="half" idx="10"/>
          </p:nvPr>
        </p:nvSpPr>
        <p:spPr/>
        <p:txBody>
          <a:bodyPr/>
          <a:lstStyle/>
          <a:p>
            <a:fld id="{28E7F674-603F-41F3-934F-DEBA0B6F74B4}" type="datetimeFigureOut">
              <a:rPr lang="it-IT" smtClean="0"/>
              <a:t>29/03/22</a:t>
            </a:fld>
            <a:endParaRPr lang="it-IT"/>
          </a:p>
        </p:txBody>
      </p:sp>
      <p:sp>
        <p:nvSpPr>
          <p:cNvPr id="5" name="Footer Placeholder 4">
            <a:extLst>
              <a:ext uri="{FF2B5EF4-FFF2-40B4-BE49-F238E27FC236}">
                <a16:creationId xmlns:a16="http://schemas.microsoft.com/office/drawing/2014/main" id="{AC0DBE0C-1EFE-4AE1-86AA-6496BAE2AED6}"/>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B460955C-DB5E-4440-B065-20D1391E0495}"/>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3191793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26834D-A2AF-4AA3-839D-B5D247BF4B3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407ABC6A-A050-42D7-9E6E-F135C2AB9FE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6ECB3E1D-BB52-4C67-81F2-AA3F7FD0FB43}"/>
              </a:ext>
            </a:extLst>
          </p:cNvPr>
          <p:cNvSpPr>
            <a:spLocks noGrp="1"/>
          </p:cNvSpPr>
          <p:nvPr>
            <p:ph type="dt" sz="half" idx="10"/>
          </p:nvPr>
        </p:nvSpPr>
        <p:spPr/>
        <p:txBody>
          <a:bodyPr/>
          <a:lstStyle/>
          <a:p>
            <a:fld id="{28E7F674-603F-41F3-934F-DEBA0B6F74B4}" type="datetimeFigureOut">
              <a:rPr lang="it-IT" smtClean="0"/>
              <a:t>29/03/22</a:t>
            </a:fld>
            <a:endParaRPr lang="it-IT"/>
          </a:p>
        </p:txBody>
      </p:sp>
      <p:sp>
        <p:nvSpPr>
          <p:cNvPr id="5" name="Footer Placeholder 4">
            <a:extLst>
              <a:ext uri="{FF2B5EF4-FFF2-40B4-BE49-F238E27FC236}">
                <a16:creationId xmlns:a16="http://schemas.microsoft.com/office/drawing/2014/main" id="{08F5E45C-BED0-4BC1-B649-B1C457723A6C}"/>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138CE814-C169-4C37-BF43-4123FB50BA55}"/>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2804738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4AA30-216E-4EA6-9C9D-F55F7D5831F7}"/>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F7B21DA1-A3F4-4D9B-96F7-A2D95CBF09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4B12B5BE-5680-4A10-9E9E-66A9CB6A813C}"/>
              </a:ext>
            </a:extLst>
          </p:cNvPr>
          <p:cNvSpPr>
            <a:spLocks noGrp="1"/>
          </p:cNvSpPr>
          <p:nvPr>
            <p:ph type="dt" sz="half" idx="10"/>
          </p:nvPr>
        </p:nvSpPr>
        <p:spPr/>
        <p:txBody>
          <a:bodyPr/>
          <a:lstStyle/>
          <a:p>
            <a:fld id="{28E7F674-603F-41F3-934F-DEBA0B6F74B4}" type="datetimeFigureOut">
              <a:rPr lang="it-IT" smtClean="0"/>
              <a:t>29/03/22</a:t>
            </a:fld>
            <a:endParaRPr lang="it-IT"/>
          </a:p>
        </p:txBody>
      </p:sp>
      <p:sp>
        <p:nvSpPr>
          <p:cNvPr id="5" name="Footer Placeholder 4">
            <a:extLst>
              <a:ext uri="{FF2B5EF4-FFF2-40B4-BE49-F238E27FC236}">
                <a16:creationId xmlns:a16="http://schemas.microsoft.com/office/drawing/2014/main" id="{FD1D40A2-B708-4C2A-9207-7A496A2BC935}"/>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1C23FFD8-BACB-4379-AB05-E0C79E03B75A}"/>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3642634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B8A3A-AA28-4462-8325-0A63D8BAE5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t-IT"/>
          </a:p>
        </p:txBody>
      </p:sp>
      <p:sp>
        <p:nvSpPr>
          <p:cNvPr id="3" name="Text Placeholder 2">
            <a:extLst>
              <a:ext uri="{FF2B5EF4-FFF2-40B4-BE49-F238E27FC236}">
                <a16:creationId xmlns:a16="http://schemas.microsoft.com/office/drawing/2014/main" id="{58EDA71D-C4D3-4543-B1B4-7A004AA943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6F2C75B-2B0F-4F2D-A73C-597FF52FB7D7}"/>
              </a:ext>
            </a:extLst>
          </p:cNvPr>
          <p:cNvSpPr>
            <a:spLocks noGrp="1"/>
          </p:cNvSpPr>
          <p:nvPr>
            <p:ph type="dt" sz="half" idx="10"/>
          </p:nvPr>
        </p:nvSpPr>
        <p:spPr/>
        <p:txBody>
          <a:bodyPr/>
          <a:lstStyle/>
          <a:p>
            <a:fld id="{28E7F674-603F-41F3-934F-DEBA0B6F74B4}" type="datetimeFigureOut">
              <a:rPr lang="it-IT" smtClean="0"/>
              <a:t>29/03/22</a:t>
            </a:fld>
            <a:endParaRPr lang="it-IT"/>
          </a:p>
        </p:txBody>
      </p:sp>
      <p:sp>
        <p:nvSpPr>
          <p:cNvPr id="5" name="Footer Placeholder 4">
            <a:extLst>
              <a:ext uri="{FF2B5EF4-FFF2-40B4-BE49-F238E27FC236}">
                <a16:creationId xmlns:a16="http://schemas.microsoft.com/office/drawing/2014/main" id="{60B33E92-A6DD-48A6-824B-4F05F25C6484}"/>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51BA1672-79DD-4AF6-A937-4EA2DAA41F98}"/>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727180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A4B3C-F125-41C3-9C5C-256D9BC64C8D}"/>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26BF22B7-C06A-4174-B843-90B2B2B71C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Content Placeholder 3">
            <a:extLst>
              <a:ext uri="{FF2B5EF4-FFF2-40B4-BE49-F238E27FC236}">
                <a16:creationId xmlns:a16="http://schemas.microsoft.com/office/drawing/2014/main" id="{437DC3E7-ED1B-48F2-9A65-FA6C5725FCD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Date Placeholder 4">
            <a:extLst>
              <a:ext uri="{FF2B5EF4-FFF2-40B4-BE49-F238E27FC236}">
                <a16:creationId xmlns:a16="http://schemas.microsoft.com/office/drawing/2014/main" id="{706EDEF3-B910-4185-A223-638B3AB21FDE}"/>
              </a:ext>
            </a:extLst>
          </p:cNvPr>
          <p:cNvSpPr>
            <a:spLocks noGrp="1"/>
          </p:cNvSpPr>
          <p:nvPr>
            <p:ph type="dt" sz="half" idx="10"/>
          </p:nvPr>
        </p:nvSpPr>
        <p:spPr/>
        <p:txBody>
          <a:bodyPr/>
          <a:lstStyle/>
          <a:p>
            <a:fld id="{28E7F674-603F-41F3-934F-DEBA0B6F74B4}" type="datetimeFigureOut">
              <a:rPr lang="it-IT" smtClean="0"/>
              <a:t>29/03/22</a:t>
            </a:fld>
            <a:endParaRPr lang="it-IT"/>
          </a:p>
        </p:txBody>
      </p:sp>
      <p:sp>
        <p:nvSpPr>
          <p:cNvPr id="6" name="Footer Placeholder 5">
            <a:extLst>
              <a:ext uri="{FF2B5EF4-FFF2-40B4-BE49-F238E27FC236}">
                <a16:creationId xmlns:a16="http://schemas.microsoft.com/office/drawing/2014/main" id="{82E271DA-9523-408F-B8AA-13259E04DA61}"/>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887BE5C2-AF7D-4125-A9FB-C1BBF250507F}"/>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771678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EEEBA-26B6-44C7-A31D-32E2386B85A1}"/>
              </a:ext>
            </a:extLst>
          </p:cNvPr>
          <p:cNvSpPr>
            <a:spLocks noGrp="1"/>
          </p:cNvSpPr>
          <p:nvPr>
            <p:ph type="title"/>
          </p:nvPr>
        </p:nvSpPr>
        <p:spPr>
          <a:xfrm>
            <a:off x="839788" y="365125"/>
            <a:ext cx="10515600" cy="1325563"/>
          </a:xfrm>
        </p:spPr>
        <p:txBody>
          <a:bodyPr/>
          <a:lstStyle/>
          <a:p>
            <a:r>
              <a:rPr lang="en-US"/>
              <a:t>Click to edit Master title style</a:t>
            </a:r>
            <a:endParaRPr lang="it-IT"/>
          </a:p>
        </p:txBody>
      </p:sp>
      <p:sp>
        <p:nvSpPr>
          <p:cNvPr id="3" name="Text Placeholder 2">
            <a:extLst>
              <a:ext uri="{FF2B5EF4-FFF2-40B4-BE49-F238E27FC236}">
                <a16:creationId xmlns:a16="http://schemas.microsoft.com/office/drawing/2014/main" id="{AF43212D-2FFB-4285-ACAA-E7611FCF64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603C80-76F9-4898-A860-3761445A3C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Text Placeholder 4">
            <a:extLst>
              <a:ext uri="{FF2B5EF4-FFF2-40B4-BE49-F238E27FC236}">
                <a16:creationId xmlns:a16="http://schemas.microsoft.com/office/drawing/2014/main" id="{93E9C9FB-7ED5-45CF-931D-C52921A637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4637D1-E1F8-425D-B618-6A7B7EDB891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7" name="Date Placeholder 6">
            <a:extLst>
              <a:ext uri="{FF2B5EF4-FFF2-40B4-BE49-F238E27FC236}">
                <a16:creationId xmlns:a16="http://schemas.microsoft.com/office/drawing/2014/main" id="{06330655-5C85-4C6D-B696-96E6FECEA783}"/>
              </a:ext>
            </a:extLst>
          </p:cNvPr>
          <p:cNvSpPr>
            <a:spLocks noGrp="1"/>
          </p:cNvSpPr>
          <p:nvPr>
            <p:ph type="dt" sz="half" idx="10"/>
          </p:nvPr>
        </p:nvSpPr>
        <p:spPr/>
        <p:txBody>
          <a:bodyPr/>
          <a:lstStyle/>
          <a:p>
            <a:fld id="{28E7F674-603F-41F3-934F-DEBA0B6F74B4}" type="datetimeFigureOut">
              <a:rPr lang="it-IT" smtClean="0"/>
              <a:t>29/03/22</a:t>
            </a:fld>
            <a:endParaRPr lang="it-IT"/>
          </a:p>
        </p:txBody>
      </p:sp>
      <p:sp>
        <p:nvSpPr>
          <p:cNvPr id="8" name="Footer Placeholder 7">
            <a:extLst>
              <a:ext uri="{FF2B5EF4-FFF2-40B4-BE49-F238E27FC236}">
                <a16:creationId xmlns:a16="http://schemas.microsoft.com/office/drawing/2014/main" id="{33124F5F-0C5F-422B-A40E-8FDDCE4AFD05}"/>
              </a:ext>
            </a:extLst>
          </p:cNvPr>
          <p:cNvSpPr>
            <a:spLocks noGrp="1"/>
          </p:cNvSpPr>
          <p:nvPr>
            <p:ph type="ftr" sz="quarter" idx="11"/>
          </p:nvPr>
        </p:nvSpPr>
        <p:spPr/>
        <p:txBody>
          <a:bodyPr/>
          <a:lstStyle/>
          <a:p>
            <a:endParaRPr lang="it-IT"/>
          </a:p>
        </p:txBody>
      </p:sp>
      <p:sp>
        <p:nvSpPr>
          <p:cNvPr id="9" name="Slide Number Placeholder 8">
            <a:extLst>
              <a:ext uri="{FF2B5EF4-FFF2-40B4-BE49-F238E27FC236}">
                <a16:creationId xmlns:a16="http://schemas.microsoft.com/office/drawing/2014/main" id="{42F1CF9D-9697-4A41-9684-FD20BB429FEC}"/>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980923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76D1-A85B-4F77-A864-C81D19DAA560}"/>
              </a:ext>
            </a:extLst>
          </p:cNvPr>
          <p:cNvSpPr>
            <a:spLocks noGrp="1"/>
          </p:cNvSpPr>
          <p:nvPr>
            <p:ph type="title"/>
          </p:nvPr>
        </p:nvSpPr>
        <p:spPr/>
        <p:txBody>
          <a:bodyPr/>
          <a:lstStyle/>
          <a:p>
            <a:r>
              <a:rPr lang="en-US"/>
              <a:t>Click to edit Master title style</a:t>
            </a:r>
            <a:endParaRPr lang="it-IT"/>
          </a:p>
        </p:txBody>
      </p:sp>
      <p:sp>
        <p:nvSpPr>
          <p:cNvPr id="3" name="Date Placeholder 2">
            <a:extLst>
              <a:ext uri="{FF2B5EF4-FFF2-40B4-BE49-F238E27FC236}">
                <a16:creationId xmlns:a16="http://schemas.microsoft.com/office/drawing/2014/main" id="{1B347899-03F5-4BE6-A736-671DA7114A93}"/>
              </a:ext>
            </a:extLst>
          </p:cNvPr>
          <p:cNvSpPr>
            <a:spLocks noGrp="1"/>
          </p:cNvSpPr>
          <p:nvPr>
            <p:ph type="dt" sz="half" idx="10"/>
          </p:nvPr>
        </p:nvSpPr>
        <p:spPr/>
        <p:txBody>
          <a:bodyPr/>
          <a:lstStyle/>
          <a:p>
            <a:fld id="{28E7F674-603F-41F3-934F-DEBA0B6F74B4}" type="datetimeFigureOut">
              <a:rPr lang="it-IT" smtClean="0"/>
              <a:t>29/03/22</a:t>
            </a:fld>
            <a:endParaRPr lang="it-IT"/>
          </a:p>
        </p:txBody>
      </p:sp>
      <p:sp>
        <p:nvSpPr>
          <p:cNvPr id="4" name="Footer Placeholder 3">
            <a:extLst>
              <a:ext uri="{FF2B5EF4-FFF2-40B4-BE49-F238E27FC236}">
                <a16:creationId xmlns:a16="http://schemas.microsoft.com/office/drawing/2014/main" id="{B8283762-7FBD-48EC-B73F-773D70DBF2DD}"/>
              </a:ext>
            </a:extLst>
          </p:cNvPr>
          <p:cNvSpPr>
            <a:spLocks noGrp="1"/>
          </p:cNvSpPr>
          <p:nvPr>
            <p:ph type="ftr" sz="quarter" idx="11"/>
          </p:nvPr>
        </p:nvSpPr>
        <p:spPr/>
        <p:txBody>
          <a:bodyPr/>
          <a:lstStyle/>
          <a:p>
            <a:endParaRPr lang="it-IT"/>
          </a:p>
        </p:txBody>
      </p:sp>
      <p:sp>
        <p:nvSpPr>
          <p:cNvPr id="5" name="Slide Number Placeholder 4">
            <a:extLst>
              <a:ext uri="{FF2B5EF4-FFF2-40B4-BE49-F238E27FC236}">
                <a16:creationId xmlns:a16="http://schemas.microsoft.com/office/drawing/2014/main" id="{D102E592-4B71-4500-B008-0CC03293E1B8}"/>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539635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3C9BDE-B6BA-4DA6-AD8D-38EAAAB053BB}"/>
              </a:ext>
            </a:extLst>
          </p:cNvPr>
          <p:cNvSpPr>
            <a:spLocks noGrp="1"/>
          </p:cNvSpPr>
          <p:nvPr>
            <p:ph type="dt" sz="half" idx="10"/>
          </p:nvPr>
        </p:nvSpPr>
        <p:spPr/>
        <p:txBody>
          <a:bodyPr/>
          <a:lstStyle/>
          <a:p>
            <a:fld id="{28E7F674-603F-41F3-934F-DEBA0B6F74B4}" type="datetimeFigureOut">
              <a:rPr lang="it-IT" smtClean="0"/>
              <a:t>29/03/22</a:t>
            </a:fld>
            <a:endParaRPr lang="it-IT"/>
          </a:p>
        </p:txBody>
      </p:sp>
      <p:sp>
        <p:nvSpPr>
          <p:cNvPr id="3" name="Footer Placeholder 2">
            <a:extLst>
              <a:ext uri="{FF2B5EF4-FFF2-40B4-BE49-F238E27FC236}">
                <a16:creationId xmlns:a16="http://schemas.microsoft.com/office/drawing/2014/main" id="{D470C4ED-6C1E-4932-824A-8F1BEB77379E}"/>
              </a:ext>
            </a:extLst>
          </p:cNvPr>
          <p:cNvSpPr>
            <a:spLocks noGrp="1"/>
          </p:cNvSpPr>
          <p:nvPr>
            <p:ph type="ftr" sz="quarter" idx="11"/>
          </p:nvPr>
        </p:nvSpPr>
        <p:spPr/>
        <p:txBody>
          <a:bodyPr/>
          <a:lstStyle/>
          <a:p>
            <a:endParaRPr lang="it-IT"/>
          </a:p>
        </p:txBody>
      </p:sp>
      <p:sp>
        <p:nvSpPr>
          <p:cNvPr id="4" name="Slide Number Placeholder 3">
            <a:extLst>
              <a:ext uri="{FF2B5EF4-FFF2-40B4-BE49-F238E27FC236}">
                <a16:creationId xmlns:a16="http://schemas.microsoft.com/office/drawing/2014/main" id="{8BB45D4A-67B6-484F-B900-C59615639A41}"/>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2180024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AEB7B-9E48-4E0C-87F8-609B1DF305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Content Placeholder 2">
            <a:extLst>
              <a:ext uri="{FF2B5EF4-FFF2-40B4-BE49-F238E27FC236}">
                <a16:creationId xmlns:a16="http://schemas.microsoft.com/office/drawing/2014/main" id="{2BD64388-674C-41C8-94D1-6BBDCF16FB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Text Placeholder 3">
            <a:extLst>
              <a:ext uri="{FF2B5EF4-FFF2-40B4-BE49-F238E27FC236}">
                <a16:creationId xmlns:a16="http://schemas.microsoft.com/office/drawing/2014/main" id="{7D2590E6-FC63-4989-8B3A-F9CBA21140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D144E2-64FC-4425-A927-B4AD73976272}"/>
              </a:ext>
            </a:extLst>
          </p:cNvPr>
          <p:cNvSpPr>
            <a:spLocks noGrp="1"/>
          </p:cNvSpPr>
          <p:nvPr>
            <p:ph type="dt" sz="half" idx="10"/>
          </p:nvPr>
        </p:nvSpPr>
        <p:spPr/>
        <p:txBody>
          <a:bodyPr/>
          <a:lstStyle/>
          <a:p>
            <a:fld id="{28E7F674-603F-41F3-934F-DEBA0B6F74B4}" type="datetimeFigureOut">
              <a:rPr lang="it-IT" smtClean="0"/>
              <a:t>29/03/22</a:t>
            </a:fld>
            <a:endParaRPr lang="it-IT"/>
          </a:p>
        </p:txBody>
      </p:sp>
      <p:sp>
        <p:nvSpPr>
          <p:cNvPr id="6" name="Footer Placeholder 5">
            <a:extLst>
              <a:ext uri="{FF2B5EF4-FFF2-40B4-BE49-F238E27FC236}">
                <a16:creationId xmlns:a16="http://schemas.microsoft.com/office/drawing/2014/main" id="{CF618395-9078-497E-BE1C-3289A42B805F}"/>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F61D42C3-B537-4D57-A6F3-9A69128E5C91}"/>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4247016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77397-22AE-44D1-B842-5E5525A30B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Picture Placeholder 2">
            <a:extLst>
              <a:ext uri="{FF2B5EF4-FFF2-40B4-BE49-F238E27FC236}">
                <a16:creationId xmlns:a16="http://schemas.microsoft.com/office/drawing/2014/main" id="{842E34A7-4EEB-4CC1-83AE-2F42938881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Text Placeholder 3">
            <a:extLst>
              <a:ext uri="{FF2B5EF4-FFF2-40B4-BE49-F238E27FC236}">
                <a16:creationId xmlns:a16="http://schemas.microsoft.com/office/drawing/2014/main" id="{CF2988CE-C1CE-43DA-82F1-A868BFE50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96764E-E46A-49C3-AECF-A08B2B969287}"/>
              </a:ext>
            </a:extLst>
          </p:cNvPr>
          <p:cNvSpPr>
            <a:spLocks noGrp="1"/>
          </p:cNvSpPr>
          <p:nvPr>
            <p:ph type="dt" sz="half" idx="10"/>
          </p:nvPr>
        </p:nvSpPr>
        <p:spPr/>
        <p:txBody>
          <a:bodyPr/>
          <a:lstStyle/>
          <a:p>
            <a:fld id="{28E7F674-603F-41F3-934F-DEBA0B6F74B4}" type="datetimeFigureOut">
              <a:rPr lang="it-IT" smtClean="0"/>
              <a:t>29/03/22</a:t>
            </a:fld>
            <a:endParaRPr lang="it-IT"/>
          </a:p>
        </p:txBody>
      </p:sp>
      <p:sp>
        <p:nvSpPr>
          <p:cNvPr id="6" name="Footer Placeholder 5">
            <a:extLst>
              <a:ext uri="{FF2B5EF4-FFF2-40B4-BE49-F238E27FC236}">
                <a16:creationId xmlns:a16="http://schemas.microsoft.com/office/drawing/2014/main" id="{D441C465-3F70-466A-8828-46E2C92C6243}"/>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251DD0EE-6868-484B-BECC-C280FAEBC6E9}"/>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017381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244619-388C-47AA-8A43-88C7430B55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t-IT"/>
          </a:p>
        </p:txBody>
      </p:sp>
      <p:sp>
        <p:nvSpPr>
          <p:cNvPr id="3" name="Text Placeholder 2">
            <a:extLst>
              <a:ext uri="{FF2B5EF4-FFF2-40B4-BE49-F238E27FC236}">
                <a16:creationId xmlns:a16="http://schemas.microsoft.com/office/drawing/2014/main" id="{6B50E9E5-845A-474E-967E-3D423E6A04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FAA34ABA-6B0A-4E7B-A298-17B799B3B1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E7F674-603F-41F3-934F-DEBA0B6F74B4}" type="datetimeFigureOut">
              <a:rPr lang="it-IT" smtClean="0"/>
              <a:t>29/03/22</a:t>
            </a:fld>
            <a:endParaRPr lang="it-IT"/>
          </a:p>
        </p:txBody>
      </p:sp>
      <p:sp>
        <p:nvSpPr>
          <p:cNvPr id="5" name="Footer Placeholder 4">
            <a:extLst>
              <a:ext uri="{FF2B5EF4-FFF2-40B4-BE49-F238E27FC236}">
                <a16:creationId xmlns:a16="http://schemas.microsoft.com/office/drawing/2014/main" id="{BE3CF208-56E9-490E-8E28-15E8CA40C1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lide Number Placeholder 5">
            <a:extLst>
              <a:ext uri="{FF2B5EF4-FFF2-40B4-BE49-F238E27FC236}">
                <a16:creationId xmlns:a16="http://schemas.microsoft.com/office/drawing/2014/main" id="{05352B29-E22E-4872-82B4-110C678E06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CFF5F7-111E-4F9E-BF39-BEB89AD0CD0D}" type="slidenum">
              <a:rPr lang="it-IT" smtClean="0"/>
              <a:t>‹N›</a:t>
            </a:fld>
            <a:endParaRPr lang="it-IT"/>
          </a:p>
        </p:txBody>
      </p:sp>
    </p:spTree>
    <p:extLst>
      <p:ext uri="{BB962C8B-B14F-4D97-AF65-F5344CB8AC3E}">
        <p14:creationId xmlns:p14="http://schemas.microsoft.com/office/powerpoint/2010/main" val="4093288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F15E7B-CE22-43FE-848B-7E96012B82AE}"/>
              </a:ext>
            </a:extLst>
          </p:cNvPr>
          <p:cNvSpPr>
            <a:spLocks noGrp="1"/>
          </p:cNvSpPr>
          <p:nvPr>
            <p:ph type="ctrTitle"/>
          </p:nvPr>
        </p:nvSpPr>
        <p:spPr>
          <a:xfrm>
            <a:off x="4162567" y="818984"/>
            <a:ext cx="6714699" cy="3178689"/>
          </a:xfrm>
        </p:spPr>
        <p:txBody>
          <a:bodyPr>
            <a:normAutofit/>
          </a:bodyPr>
          <a:lstStyle/>
          <a:p>
            <a:pPr algn="l"/>
            <a:r>
              <a:rPr lang="it-IT" sz="4800" dirty="0">
                <a:solidFill>
                  <a:srgbClr val="FFFFFF"/>
                </a:solidFill>
              </a:rPr>
              <a:t>MHW1</a:t>
            </a:r>
          </a:p>
        </p:txBody>
      </p:sp>
      <p:sp>
        <p:nvSpPr>
          <p:cNvPr id="22" name="Rectangle 21">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9290D403-F4A2-48A1-9DCD-D7908A44BB4D}"/>
              </a:ext>
            </a:extLst>
          </p:cNvPr>
          <p:cNvSpPr>
            <a:spLocks noGrp="1"/>
          </p:cNvSpPr>
          <p:nvPr>
            <p:ph type="subTitle" idx="1"/>
          </p:nvPr>
        </p:nvSpPr>
        <p:spPr>
          <a:xfrm>
            <a:off x="4285397" y="4960961"/>
            <a:ext cx="7055893" cy="1078054"/>
          </a:xfrm>
        </p:spPr>
        <p:txBody>
          <a:bodyPr>
            <a:normAutofit fontScale="92500" lnSpcReduction="20000"/>
          </a:bodyPr>
          <a:lstStyle/>
          <a:p>
            <a:pPr algn="l"/>
            <a:r>
              <a:rPr lang="it-IT" dirty="0">
                <a:solidFill>
                  <a:srgbClr val="FFFFFF"/>
                </a:solidFill>
              </a:rPr>
              <a:t>Emanuele </a:t>
            </a:r>
            <a:r>
              <a:rPr lang="it-IT" dirty="0" err="1">
                <a:solidFill>
                  <a:srgbClr val="FFFFFF"/>
                </a:solidFill>
              </a:rPr>
              <a:t>Facotto</a:t>
            </a:r>
            <a:endParaRPr lang="it-IT" dirty="0">
              <a:solidFill>
                <a:srgbClr val="FFFFFF"/>
              </a:solidFill>
            </a:endParaRPr>
          </a:p>
          <a:p>
            <a:pPr algn="l"/>
            <a:r>
              <a:rPr lang="it-IT" dirty="0">
                <a:solidFill>
                  <a:srgbClr val="FFFFFF"/>
                </a:solidFill>
              </a:rPr>
              <a:t>1000026766</a:t>
            </a:r>
          </a:p>
          <a:p>
            <a:pPr algn="l"/>
            <a:r>
              <a:rPr lang="it-IT" dirty="0">
                <a:solidFill>
                  <a:srgbClr val="FFFFFF"/>
                </a:solidFill>
              </a:rPr>
              <a:t>29/03/2022</a:t>
            </a:r>
          </a:p>
        </p:txBody>
      </p:sp>
    </p:spTree>
    <p:extLst>
      <p:ext uri="{BB962C8B-B14F-4D97-AF65-F5344CB8AC3E}">
        <p14:creationId xmlns:p14="http://schemas.microsoft.com/office/powerpoint/2010/main" val="247400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5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1000"/>
                                  </p:stCondLst>
                                  <p:iterate>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7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199468-442B-44D8-8FB1-9E9E01386302}"/>
              </a:ext>
            </a:extLst>
          </p:cNvPr>
          <p:cNvSpPr>
            <a:spLocks noGrp="1"/>
          </p:cNvSpPr>
          <p:nvPr>
            <p:ph type="title"/>
          </p:nvPr>
        </p:nvSpPr>
        <p:spPr>
          <a:xfrm>
            <a:off x="466722" y="586855"/>
            <a:ext cx="3201366" cy="3387497"/>
          </a:xfrm>
        </p:spPr>
        <p:txBody>
          <a:bodyPr anchor="b">
            <a:normAutofit/>
          </a:bodyPr>
          <a:lstStyle/>
          <a:p>
            <a:pPr algn="r"/>
            <a:r>
              <a:rPr lang="it-IT" sz="4000">
                <a:solidFill>
                  <a:srgbClr val="FFFFFF"/>
                </a:solidFill>
              </a:rPr>
              <a:t>Descrizione del progetto</a:t>
            </a:r>
          </a:p>
        </p:txBody>
      </p:sp>
      <p:sp>
        <p:nvSpPr>
          <p:cNvPr id="3" name="Content Placeholder 2">
            <a:extLst>
              <a:ext uri="{FF2B5EF4-FFF2-40B4-BE49-F238E27FC236}">
                <a16:creationId xmlns:a16="http://schemas.microsoft.com/office/drawing/2014/main" id="{A05D1882-65DE-484D-B983-8F24ECBDF31D}"/>
              </a:ext>
            </a:extLst>
          </p:cNvPr>
          <p:cNvSpPr>
            <a:spLocks noGrp="1"/>
          </p:cNvSpPr>
          <p:nvPr>
            <p:ph idx="1"/>
          </p:nvPr>
        </p:nvSpPr>
        <p:spPr>
          <a:xfrm>
            <a:off x="4810259" y="649480"/>
            <a:ext cx="6555347" cy="5546047"/>
          </a:xfrm>
        </p:spPr>
        <p:txBody>
          <a:bodyPr anchor="ctr">
            <a:normAutofit/>
          </a:bodyPr>
          <a:lstStyle/>
          <a:p>
            <a:pPr marL="457200" lvl="1" indent="0">
              <a:buNone/>
            </a:pPr>
            <a:r>
              <a:rPr lang="it-IT" sz="2000" dirty="0"/>
              <a:t>Questa applicazione, la posso intendere come un titolo di un giornale incentrato sulle tendenze musicali, essa è strutturata quanto segue:</a:t>
            </a:r>
          </a:p>
          <a:p>
            <a:pPr marL="914400" lvl="1" indent="-457200">
              <a:buAutoNum type="arabicPeriod"/>
            </a:pPr>
            <a:r>
              <a:rPr lang="it-IT" sz="2000" dirty="0"/>
              <a:t>Una </a:t>
            </a:r>
            <a:r>
              <a:rPr lang="it-IT" sz="2000" b="1" dirty="0"/>
              <a:t>intestazione</a:t>
            </a:r>
            <a:r>
              <a:rPr lang="it-IT" sz="2000" dirty="0"/>
              <a:t> con il titolo della pagina e un’immagine di sfondo.</a:t>
            </a:r>
          </a:p>
          <a:p>
            <a:pPr marL="914400" lvl="1" indent="-457200">
              <a:buAutoNum type="arabicPeriod"/>
            </a:pPr>
            <a:r>
              <a:rPr lang="it-IT" sz="2000" dirty="0"/>
              <a:t>Un </a:t>
            </a:r>
            <a:r>
              <a:rPr lang="it-IT" sz="2000" b="1" dirty="0"/>
              <a:t>menu di navigazione</a:t>
            </a:r>
            <a:r>
              <a:rPr lang="it-IT" sz="2000" dirty="0"/>
              <a:t> disposto orizzontalmente in alto contenti altri link che riportano a Google.</a:t>
            </a:r>
          </a:p>
          <a:p>
            <a:pPr marL="914400" lvl="1" indent="-457200">
              <a:buAutoNum type="arabicPeriod"/>
            </a:pPr>
            <a:r>
              <a:rPr lang="it-IT" sz="2000" dirty="0"/>
              <a:t>Una </a:t>
            </a:r>
            <a:r>
              <a:rPr lang="it-IT" sz="2000" b="1" dirty="0"/>
              <a:t>sezione di contenuti</a:t>
            </a:r>
            <a:r>
              <a:rPr lang="it-IT" sz="2000" dirty="0"/>
              <a:t>, che rappresenta il corpo principale della pagina, suddivisa in 5 sotto-contenuti.</a:t>
            </a:r>
          </a:p>
          <a:p>
            <a:pPr marL="914400" lvl="1" indent="-457200">
              <a:buAutoNum type="arabicPeriod"/>
            </a:pPr>
            <a:r>
              <a:rPr lang="it-IT" sz="2000" dirty="0"/>
              <a:t>Un </a:t>
            </a:r>
            <a:r>
              <a:rPr lang="it-IT" sz="2000" b="1" dirty="0"/>
              <a:t>Footer</a:t>
            </a:r>
            <a:r>
              <a:rPr lang="it-IT" sz="2000" dirty="0"/>
              <a:t> che contiene le informazioni sull’autore della pagina.</a:t>
            </a:r>
          </a:p>
          <a:p>
            <a:pPr marL="0" indent="0">
              <a:buNone/>
            </a:pPr>
            <a:endParaRPr lang="it-IT" dirty="0"/>
          </a:p>
          <a:p>
            <a:pPr marL="0" indent="0">
              <a:buNone/>
            </a:pPr>
            <a:br>
              <a:rPr lang="it-IT" dirty="0"/>
            </a:br>
            <a:endParaRPr lang="it-IT" sz="2000" dirty="0"/>
          </a:p>
        </p:txBody>
      </p:sp>
    </p:spTree>
    <p:extLst>
      <p:ext uri="{BB962C8B-B14F-4D97-AF65-F5344CB8AC3E}">
        <p14:creationId xmlns:p14="http://schemas.microsoft.com/office/powerpoint/2010/main" val="26939105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3E3554-1D0A-4FE7-968B-21CF8C909E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Layout complessivo HTML+CSS</a:t>
            </a:r>
          </a:p>
        </p:txBody>
      </p:sp>
      <p:pic>
        <p:nvPicPr>
          <p:cNvPr id="5" name="Segnaposto contenuto 4">
            <a:extLst>
              <a:ext uri="{FF2B5EF4-FFF2-40B4-BE49-F238E27FC236}">
                <a16:creationId xmlns:a16="http://schemas.microsoft.com/office/drawing/2014/main" id="{F1DD643A-7226-4147-A99C-EEC5462FBA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09732" y="10138"/>
            <a:ext cx="3308897" cy="6837724"/>
          </a:xfrm>
        </p:spPr>
      </p:pic>
    </p:spTree>
    <p:extLst>
      <p:ext uri="{BB962C8B-B14F-4D97-AF65-F5344CB8AC3E}">
        <p14:creationId xmlns:p14="http://schemas.microsoft.com/office/powerpoint/2010/main" val="2861803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937FD-3195-4E6E-AA7F-8D790A0A8ABA}"/>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Header</a:t>
            </a:r>
          </a:p>
        </p:txBody>
      </p:sp>
      <p:sp>
        <p:nvSpPr>
          <p:cNvPr id="3" name="Content Placeholder 2">
            <a:extLst>
              <a:ext uri="{FF2B5EF4-FFF2-40B4-BE49-F238E27FC236}">
                <a16:creationId xmlns:a16="http://schemas.microsoft.com/office/drawing/2014/main" id="{B1BA4F5D-C03D-4440-9C1B-0B8A29661566}"/>
              </a:ext>
            </a:extLst>
          </p:cNvPr>
          <p:cNvSpPr>
            <a:spLocks noGrp="1"/>
          </p:cNvSpPr>
          <p:nvPr>
            <p:ph idx="1"/>
          </p:nvPr>
        </p:nvSpPr>
        <p:spPr>
          <a:xfrm>
            <a:off x="4367696" y="586855"/>
            <a:ext cx="3786472" cy="5608672"/>
          </a:xfrm>
        </p:spPr>
        <p:txBody>
          <a:bodyPr anchor="ctr">
            <a:normAutofit fontScale="40000" lnSpcReduction="20000"/>
          </a:bodyPr>
          <a:lstStyle/>
          <a:p>
            <a:pPr marL="0" indent="0">
              <a:buNone/>
            </a:pPr>
            <a:r>
              <a:rPr lang="it-IT" sz="8600" b="1" dirty="0"/>
              <a:t>HTML</a:t>
            </a:r>
            <a:endParaRPr lang="it-IT" dirty="0"/>
          </a:p>
          <a:p>
            <a:pPr marL="0" indent="0">
              <a:buNone/>
            </a:pPr>
            <a:r>
              <a:rPr lang="it-IT" dirty="0"/>
              <a:t>&lt;</a:t>
            </a:r>
            <a:r>
              <a:rPr lang="it-IT" dirty="0" err="1"/>
              <a:t>header</a:t>
            </a:r>
            <a:r>
              <a:rPr lang="it-IT" dirty="0"/>
              <a:t>&gt; </a:t>
            </a:r>
          </a:p>
          <a:p>
            <a:pPr marL="0" indent="0">
              <a:buNone/>
            </a:pPr>
            <a:r>
              <a:rPr lang="it-IT" dirty="0"/>
              <a:t>&lt;</a:t>
            </a:r>
            <a:r>
              <a:rPr lang="it-IT" dirty="0" err="1"/>
              <a:t>nav</a:t>
            </a:r>
            <a:r>
              <a:rPr lang="it-IT" dirty="0"/>
              <a:t>&gt;</a:t>
            </a:r>
          </a:p>
          <a:p>
            <a:pPr marL="0" indent="0">
              <a:buNone/>
            </a:pPr>
            <a:r>
              <a:rPr lang="it-IT" dirty="0"/>
              <a:t>&lt;div id="</a:t>
            </a:r>
            <a:r>
              <a:rPr lang="it-IT" dirty="0" err="1"/>
              <a:t>links</a:t>
            </a:r>
            <a:r>
              <a:rPr lang="it-IT" dirty="0"/>
              <a:t>"&gt;</a:t>
            </a:r>
          </a:p>
          <a:p>
            <a:pPr marL="0" indent="0">
              <a:buNone/>
            </a:pPr>
            <a:r>
              <a:rPr lang="it-IT" dirty="0"/>
              <a:t>&lt;a </a:t>
            </a:r>
            <a:r>
              <a:rPr lang="it-IT" dirty="0" err="1"/>
              <a:t>href</a:t>
            </a:r>
            <a:r>
              <a:rPr lang="it-IT" dirty="0"/>
              <a:t>="</a:t>
            </a:r>
            <a:r>
              <a:rPr lang="it-IT" dirty="0" err="1"/>
              <a:t>https</a:t>
            </a:r>
            <a:r>
              <a:rPr lang="it-IT" dirty="0"/>
              <a:t>://</a:t>
            </a:r>
            <a:r>
              <a:rPr lang="it-IT" dirty="0" err="1"/>
              <a:t>google.com</a:t>
            </a:r>
            <a:r>
              <a:rPr lang="it-IT" dirty="0"/>
              <a:t>"&gt; Home&lt;/a&gt;</a:t>
            </a:r>
          </a:p>
          <a:p>
            <a:pPr marL="0" indent="0">
              <a:buNone/>
            </a:pPr>
            <a:r>
              <a:rPr lang="it-IT" dirty="0"/>
              <a:t>&lt;a </a:t>
            </a:r>
            <a:r>
              <a:rPr lang="it-IT" dirty="0" err="1"/>
              <a:t>href</a:t>
            </a:r>
            <a:r>
              <a:rPr lang="it-IT" dirty="0"/>
              <a:t>="</a:t>
            </a:r>
            <a:r>
              <a:rPr lang="it-IT" dirty="0" err="1"/>
              <a:t>https</a:t>
            </a:r>
            <a:r>
              <a:rPr lang="it-IT" dirty="0"/>
              <a:t>://</a:t>
            </a:r>
            <a:r>
              <a:rPr lang="it-IT" dirty="0" err="1"/>
              <a:t>google.com</a:t>
            </a:r>
            <a:r>
              <a:rPr lang="it-IT" dirty="0"/>
              <a:t>"&gt;Menu&lt;/a&gt;</a:t>
            </a:r>
          </a:p>
          <a:p>
            <a:pPr marL="0" indent="0">
              <a:buNone/>
            </a:pPr>
            <a:r>
              <a:rPr lang="it-IT" dirty="0"/>
              <a:t>&lt;a </a:t>
            </a:r>
            <a:r>
              <a:rPr lang="it-IT" dirty="0" err="1"/>
              <a:t>href</a:t>
            </a:r>
            <a:r>
              <a:rPr lang="it-IT" dirty="0"/>
              <a:t>="</a:t>
            </a:r>
            <a:r>
              <a:rPr lang="it-IT" dirty="0" err="1"/>
              <a:t>https</a:t>
            </a:r>
            <a:r>
              <a:rPr lang="it-IT" dirty="0"/>
              <a:t>://</a:t>
            </a:r>
            <a:r>
              <a:rPr lang="it-IT" dirty="0" err="1"/>
              <a:t>google.com</a:t>
            </a:r>
            <a:r>
              <a:rPr lang="it-IT" dirty="0"/>
              <a:t>"&gt;</a:t>
            </a:r>
            <a:r>
              <a:rPr lang="it-IT" dirty="0" err="1"/>
              <a:t>Sign</a:t>
            </a:r>
            <a:r>
              <a:rPr lang="it-IT" dirty="0"/>
              <a:t> in&lt;/a&gt;</a:t>
            </a:r>
          </a:p>
          <a:p>
            <a:pPr marL="0" indent="0">
              <a:buNone/>
            </a:pPr>
            <a:r>
              <a:rPr lang="it-IT" dirty="0"/>
              <a:t>&lt;a </a:t>
            </a:r>
            <a:r>
              <a:rPr lang="it-IT" dirty="0" err="1"/>
              <a:t>href</a:t>
            </a:r>
            <a:r>
              <a:rPr lang="it-IT" dirty="0"/>
              <a:t>="</a:t>
            </a:r>
            <a:r>
              <a:rPr lang="it-IT" dirty="0" err="1"/>
              <a:t>https</a:t>
            </a:r>
            <a:r>
              <a:rPr lang="it-IT" dirty="0"/>
              <a:t>://</a:t>
            </a:r>
            <a:r>
              <a:rPr lang="it-IT" dirty="0" err="1"/>
              <a:t>google.com</a:t>
            </a:r>
            <a:r>
              <a:rPr lang="it-IT" dirty="0"/>
              <a:t>"&gt;</a:t>
            </a:r>
            <a:r>
              <a:rPr lang="it-IT" dirty="0" err="1"/>
              <a:t>Logout</a:t>
            </a:r>
            <a:r>
              <a:rPr lang="it-IT" dirty="0"/>
              <a:t>&lt;/a&gt;</a:t>
            </a:r>
          </a:p>
          <a:p>
            <a:pPr marL="0" indent="0">
              <a:buNone/>
            </a:pPr>
            <a:r>
              <a:rPr lang="it-IT" dirty="0"/>
              <a:t>&lt;/div&gt;</a:t>
            </a:r>
          </a:p>
          <a:p>
            <a:pPr marL="0" indent="0">
              <a:buNone/>
            </a:pPr>
            <a:r>
              <a:rPr lang="it-IT" dirty="0"/>
              <a:t>&lt;/</a:t>
            </a:r>
            <a:r>
              <a:rPr lang="it-IT" dirty="0" err="1"/>
              <a:t>nav</a:t>
            </a:r>
            <a:r>
              <a:rPr lang="it-IT" dirty="0"/>
              <a:t>&gt;</a:t>
            </a:r>
          </a:p>
          <a:p>
            <a:pPr marL="0" indent="0">
              <a:buNone/>
            </a:pPr>
            <a:br>
              <a:rPr lang="it-IT" dirty="0"/>
            </a:br>
            <a:r>
              <a:rPr lang="it-IT" dirty="0"/>
              <a:t>&lt;div id="intestazione" &gt;</a:t>
            </a:r>
          </a:p>
          <a:p>
            <a:pPr marL="0" indent="0">
              <a:buNone/>
            </a:pPr>
            <a:r>
              <a:rPr lang="it-IT" dirty="0"/>
              <a:t>&lt;h1&gt;</a:t>
            </a:r>
          </a:p>
          <a:p>
            <a:pPr marL="0" indent="0">
              <a:buNone/>
            </a:pPr>
            <a:r>
              <a:rPr lang="it-IT" dirty="0"/>
              <a:t>&lt;</a:t>
            </a:r>
            <a:r>
              <a:rPr lang="it-IT" dirty="0" err="1"/>
              <a:t>em</a:t>
            </a:r>
            <a:r>
              <a:rPr lang="it-IT" dirty="0"/>
              <a:t>&gt;Top 5 singoli di Gazzelle &lt;/</a:t>
            </a:r>
            <a:r>
              <a:rPr lang="it-IT" dirty="0" err="1"/>
              <a:t>em</a:t>
            </a:r>
            <a:r>
              <a:rPr lang="it-IT" dirty="0"/>
              <a:t>&gt;</a:t>
            </a:r>
          </a:p>
          <a:p>
            <a:pPr marL="0" indent="0">
              <a:buNone/>
            </a:pPr>
            <a:r>
              <a:rPr lang="it-IT" dirty="0"/>
              <a:t>&lt;/h1&gt;</a:t>
            </a:r>
          </a:p>
          <a:p>
            <a:pPr marL="0" indent="0">
              <a:buNone/>
            </a:pPr>
            <a:r>
              <a:rPr lang="it-IT" dirty="0"/>
              <a:t>&lt;div id ="</a:t>
            </a:r>
            <a:r>
              <a:rPr lang="it-IT" dirty="0" err="1"/>
              <a:t>overlay</a:t>
            </a:r>
            <a:r>
              <a:rPr lang="it-IT" dirty="0"/>
              <a:t>"&gt;&lt;/div&gt;</a:t>
            </a:r>
          </a:p>
          <a:p>
            <a:pPr marL="0" indent="0">
              <a:buNone/>
            </a:pPr>
            <a:br>
              <a:rPr lang="it-IT" dirty="0"/>
            </a:br>
            <a:r>
              <a:rPr lang="it-IT" dirty="0"/>
              <a:t>&lt;</a:t>
            </a:r>
            <a:r>
              <a:rPr lang="it-IT" dirty="0" err="1"/>
              <a:t>img</a:t>
            </a:r>
            <a:r>
              <a:rPr lang="it-IT" dirty="0"/>
              <a:t> id="anonimo" </a:t>
            </a:r>
            <a:r>
              <a:rPr lang="it-IT" dirty="0" err="1"/>
              <a:t>src</a:t>
            </a:r>
            <a:r>
              <a:rPr lang="it-IT" dirty="0"/>
              <a:t>= </a:t>
            </a:r>
            <a:r>
              <a:rPr lang="it-IT" dirty="0" err="1"/>
              <a:t>anonimo.jpeg</a:t>
            </a:r>
            <a:r>
              <a:rPr lang="it-IT" dirty="0"/>
              <a:t> /&gt;</a:t>
            </a:r>
          </a:p>
          <a:p>
            <a:pPr marL="0" indent="0">
              <a:buNone/>
            </a:pPr>
            <a:r>
              <a:rPr lang="it-IT" dirty="0"/>
              <a:t>&lt;</a:t>
            </a:r>
            <a:r>
              <a:rPr lang="it-IT" dirty="0" err="1"/>
              <a:t>em</a:t>
            </a:r>
            <a:r>
              <a:rPr lang="it-IT" dirty="0"/>
              <a:t> id="Nome"&gt;&lt;strong&gt;Emanuele </a:t>
            </a:r>
            <a:r>
              <a:rPr lang="it-IT" dirty="0" err="1"/>
              <a:t>Facotto</a:t>
            </a:r>
            <a:r>
              <a:rPr lang="it-IT" dirty="0"/>
              <a:t>&lt;/strong&gt; &lt;/</a:t>
            </a:r>
            <a:r>
              <a:rPr lang="it-IT" dirty="0" err="1"/>
              <a:t>em</a:t>
            </a:r>
            <a:r>
              <a:rPr lang="it-IT" dirty="0"/>
              <a:t>&gt;</a:t>
            </a:r>
          </a:p>
          <a:p>
            <a:pPr marL="0" indent="0">
              <a:buNone/>
            </a:pPr>
            <a:r>
              <a:rPr lang="it-IT" dirty="0"/>
              <a:t>&lt;</a:t>
            </a:r>
            <a:r>
              <a:rPr lang="it-IT" dirty="0" err="1"/>
              <a:t>em</a:t>
            </a:r>
            <a:r>
              <a:rPr lang="it-IT" dirty="0"/>
              <a:t> id="aggiornamento"&gt; Ultimo aggiornamento: oggi &lt;/</a:t>
            </a:r>
            <a:r>
              <a:rPr lang="it-IT" dirty="0" err="1"/>
              <a:t>em</a:t>
            </a:r>
            <a:r>
              <a:rPr lang="it-IT" dirty="0"/>
              <a:t>&gt;</a:t>
            </a:r>
          </a:p>
          <a:p>
            <a:pPr marL="0" indent="0">
              <a:buNone/>
            </a:pPr>
            <a:r>
              <a:rPr lang="it-IT" dirty="0"/>
              <a:t>&lt;/div&gt;</a:t>
            </a:r>
          </a:p>
          <a:p>
            <a:pPr marL="0" indent="0">
              <a:buNone/>
            </a:pPr>
            <a:br>
              <a:rPr lang="it-IT" dirty="0"/>
            </a:br>
            <a:r>
              <a:rPr lang="it-IT" dirty="0"/>
              <a:t>&lt;/</a:t>
            </a:r>
            <a:r>
              <a:rPr lang="it-IT" dirty="0" err="1"/>
              <a:t>header</a:t>
            </a:r>
            <a:r>
              <a:rPr lang="it-IT" dirty="0"/>
              <a:t>&gt;</a:t>
            </a:r>
          </a:p>
          <a:p>
            <a:pPr marL="0" indent="0">
              <a:buNone/>
            </a:pPr>
            <a:endParaRPr lang="it-IT" sz="2000" dirty="0"/>
          </a:p>
        </p:txBody>
      </p:sp>
      <p:sp>
        <p:nvSpPr>
          <p:cNvPr id="15" name="Content Placeholder 2">
            <a:extLst>
              <a:ext uri="{FF2B5EF4-FFF2-40B4-BE49-F238E27FC236}">
                <a16:creationId xmlns:a16="http://schemas.microsoft.com/office/drawing/2014/main" id="{1DFC8B8A-CFDD-BE4D-AC46-238C9D82890E}"/>
              </a:ext>
            </a:extLst>
          </p:cNvPr>
          <p:cNvSpPr txBox="1">
            <a:spLocks/>
          </p:cNvSpPr>
          <p:nvPr/>
        </p:nvSpPr>
        <p:spPr>
          <a:xfrm>
            <a:off x="8147673" y="368884"/>
            <a:ext cx="4371141" cy="6356750"/>
          </a:xfrm>
          <a:prstGeom prst="rect">
            <a:avLst/>
          </a:prstGeom>
        </p:spPr>
        <p:txBody>
          <a:bodyPr vert="horz" lIns="91440" tIns="45720" rIns="91440" bIns="45720" numCol="2" rtlCol="0" anchor="ctr">
            <a:normAutofit fontScale="3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it-IT" sz="8600" b="1" dirty="0"/>
              <a:t>CSS</a:t>
            </a:r>
          </a:p>
          <a:p>
            <a:pPr marL="0" indent="0">
              <a:buNone/>
            </a:pPr>
            <a:br>
              <a:rPr lang="it-IT" dirty="0"/>
            </a:br>
            <a:r>
              <a:rPr lang="it-IT" dirty="0"/>
              <a:t>#intestazione {</a:t>
            </a:r>
          </a:p>
          <a:p>
            <a:pPr marL="0" indent="0">
              <a:buNone/>
            </a:pPr>
            <a:r>
              <a:rPr lang="it-IT" dirty="0"/>
              <a:t>background-image: </a:t>
            </a:r>
            <a:r>
              <a:rPr lang="it-IT" dirty="0" err="1"/>
              <a:t>url</a:t>
            </a:r>
            <a:r>
              <a:rPr lang="it-IT" dirty="0"/>
              <a:t>(</a:t>
            </a:r>
            <a:r>
              <a:rPr lang="it-IT" dirty="0" err="1"/>
              <a:t>intro.jpg</a:t>
            </a:r>
            <a:r>
              <a:rPr lang="it-IT" dirty="0"/>
              <a:t>);</a:t>
            </a:r>
          </a:p>
          <a:p>
            <a:pPr marL="0" indent="0">
              <a:buNone/>
            </a:pPr>
            <a:r>
              <a:rPr lang="it-IT" dirty="0"/>
              <a:t>background-</a:t>
            </a:r>
            <a:r>
              <a:rPr lang="it-IT" dirty="0" err="1"/>
              <a:t>size</a:t>
            </a:r>
            <a:r>
              <a:rPr lang="it-IT" dirty="0"/>
              <a:t>: cover;</a:t>
            </a:r>
          </a:p>
          <a:p>
            <a:pPr marL="0" indent="0">
              <a:buNone/>
            </a:pPr>
            <a:r>
              <a:rPr lang="it-IT" dirty="0"/>
              <a:t>background-position: center;</a:t>
            </a:r>
          </a:p>
          <a:p>
            <a:pPr marL="0" indent="0">
              <a:buNone/>
            </a:pPr>
            <a:r>
              <a:rPr lang="it-IT" dirty="0" err="1"/>
              <a:t>height</a:t>
            </a:r>
            <a:r>
              <a:rPr lang="it-IT" dirty="0"/>
              <a:t>: 500px;</a:t>
            </a:r>
          </a:p>
          <a:p>
            <a:pPr marL="0" indent="0">
              <a:buNone/>
            </a:pPr>
            <a:r>
              <a:rPr lang="it-IT" dirty="0"/>
              <a:t>position: relative;</a:t>
            </a:r>
          </a:p>
          <a:p>
            <a:pPr marL="0" indent="0">
              <a:buNone/>
            </a:pPr>
            <a:r>
              <a:rPr lang="it-IT" dirty="0"/>
              <a:t>display: </a:t>
            </a:r>
            <a:r>
              <a:rPr lang="it-IT" dirty="0" err="1"/>
              <a:t>flex</a:t>
            </a:r>
            <a:r>
              <a:rPr lang="it-IT" dirty="0"/>
              <a:t>;</a:t>
            </a:r>
          </a:p>
          <a:p>
            <a:pPr marL="0" indent="0">
              <a:buNone/>
            </a:pPr>
            <a:r>
              <a:rPr lang="it-IT" dirty="0" err="1"/>
              <a:t>flex-direction</a:t>
            </a:r>
            <a:r>
              <a:rPr lang="it-IT" dirty="0"/>
              <a:t>: </a:t>
            </a:r>
            <a:r>
              <a:rPr lang="it-IT" dirty="0" err="1"/>
              <a:t>column</a:t>
            </a:r>
            <a:r>
              <a:rPr lang="it-IT" dirty="0"/>
              <a:t>;</a:t>
            </a:r>
          </a:p>
          <a:p>
            <a:pPr marL="0" indent="0">
              <a:buNone/>
            </a:pPr>
            <a:r>
              <a:rPr lang="it-IT" dirty="0" err="1"/>
              <a:t>align-items</a:t>
            </a:r>
            <a:r>
              <a:rPr lang="it-IT" dirty="0"/>
              <a:t>: center;</a:t>
            </a:r>
          </a:p>
          <a:p>
            <a:pPr marL="0" indent="0">
              <a:buNone/>
            </a:pPr>
            <a:r>
              <a:rPr lang="it-IT" dirty="0" err="1"/>
              <a:t>justify-content</a:t>
            </a:r>
            <a:r>
              <a:rPr lang="it-IT" dirty="0"/>
              <a:t>: center;</a:t>
            </a:r>
          </a:p>
          <a:p>
            <a:pPr marL="0" indent="0">
              <a:buNone/>
            </a:pPr>
            <a:r>
              <a:rPr lang="it-IT" dirty="0"/>
              <a:t>}</a:t>
            </a:r>
          </a:p>
          <a:p>
            <a:pPr marL="0" indent="0">
              <a:buNone/>
            </a:pPr>
            <a:r>
              <a:rPr lang="it-IT" dirty="0"/>
              <a:t>h1 {</a:t>
            </a:r>
          </a:p>
          <a:p>
            <a:pPr marL="0" indent="0">
              <a:buNone/>
            </a:pPr>
            <a:r>
              <a:rPr lang="it-IT" dirty="0" err="1"/>
              <a:t>color:rgb</a:t>
            </a:r>
            <a:r>
              <a:rPr lang="it-IT" dirty="0"/>
              <a:t>(0, 60, 255);</a:t>
            </a:r>
          </a:p>
          <a:p>
            <a:pPr marL="0" indent="0">
              <a:buNone/>
            </a:pPr>
            <a:r>
              <a:rPr lang="it-IT" dirty="0"/>
              <a:t>font-size:3em;</a:t>
            </a:r>
          </a:p>
          <a:p>
            <a:pPr marL="0" indent="0">
              <a:buNone/>
            </a:pPr>
            <a:r>
              <a:rPr lang="it-IT" dirty="0"/>
              <a:t>max-</a:t>
            </a:r>
            <a:r>
              <a:rPr lang="it-IT" dirty="0" err="1"/>
              <a:t>width</a:t>
            </a:r>
            <a:r>
              <a:rPr lang="it-IT" dirty="0"/>
              <a:t>: 600px;</a:t>
            </a:r>
          </a:p>
          <a:p>
            <a:pPr marL="0" indent="0">
              <a:buNone/>
            </a:pPr>
            <a:r>
              <a:rPr lang="it-IT" dirty="0"/>
              <a:t>max-</a:t>
            </a:r>
            <a:r>
              <a:rPr lang="it-IT" dirty="0" err="1"/>
              <a:t>height</a:t>
            </a:r>
            <a:r>
              <a:rPr lang="it-IT" dirty="0"/>
              <a:t>: 70px;</a:t>
            </a:r>
          </a:p>
          <a:p>
            <a:pPr marL="0" indent="0">
              <a:buNone/>
            </a:pPr>
            <a:r>
              <a:rPr lang="it-IT" dirty="0"/>
              <a:t>line-</a:t>
            </a:r>
            <a:r>
              <a:rPr lang="it-IT" dirty="0" err="1"/>
              <a:t>height</a:t>
            </a:r>
            <a:r>
              <a:rPr lang="it-IT" dirty="0"/>
              <a:t>: 50px;</a:t>
            </a:r>
          </a:p>
          <a:p>
            <a:pPr marL="0" indent="0">
              <a:buNone/>
            </a:pPr>
            <a:r>
              <a:rPr lang="it-IT" dirty="0"/>
              <a:t>font-</a:t>
            </a:r>
            <a:r>
              <a:rPr lang="it-IT" dirty="0" err="1"/>
              <a:t>weight</a:t>
            </a:r>
            <a:r>
              <a:rPr lang="it-IT" dirty="0"/>
              <a:t>: 10px;</a:t>
            </a:r>
            <a:br>
              <a:rPr lang="it-IT" dirty="0"/>
            </a:br>
            <a:r>
              <a:rPr lang="it-IT" dirty="0"/>
              <a:t>}</a:t>
            </a:r>
            <a:br>
              <a:rPr lang="it-IT" dirty="0"/>
            </a:br>
            <a:r>
              <a:rPr lang="it-IT" dirty="0"/>
              <a:t>#</a:t>
            </a:r>
            <a:r>
              <a:rPr lang="it-IT" dirty="0" err="1"/>
              <a:t>links</a:t>
            </a:r>
            <a:r>
              <a:rPr lang="it-IT" dirty="0"/>
              <a:t>{</a:t>
            </a:r>
          </a:p>
          <a:p>
            <a:pPr marL="0" indent="0">
              <a:buNone/>
            </a:pPr>
            <a:r>
              <a:rPr lang="it-IT" dirty="0" err="1"/>
              <a:t>font-style:oblique</a:t>
            </a:r>
            <a:r>
              <a:rPr lang="it-IT" dirty="0"/>
              <a:t>;</a:t>
            </a:r>
          </a:p>
          <a:p>
            <a:pPr marL="0" indent="0">
              <a:buNone/>
            </a:pPr>
            <a:r>
              <a:rPr lang="it-IT" dirty="0" err="1"/>
              <a:t>text-transform:inherit</a:t>
            </a:r>
            <a:r>
              <a:rPr lang="it-IT" dirty="0"/>
              <a:t>;</a:t>
            </a:r>
          </a:p>
          <a:p>
            <a:pPr marL="0" indent="0">
              <a:buNone/>
            </a:pPr>
            <a:r>
              <a:rPr lang="it-IT" dirty="0" err="1"/>
              <a:t>border-left</a:t>
            </a:r>
            <a:r>
              <a:rPr lang="it-IT" dirty="0"/>
              <a:t>: 40px </a:t>
            </a:r>
            <a:r>
              <a:rPr lang="it-IT" dirty="0" err="1"/>
              <a:t>solid</a:t>
            </a:r>
            <a:r>
              <a:rPr lang="it-IT" dirty="0"/>
              <a:t> </a:t>
            </a:r>
            <a:r>
              <a:rPr lang="it-IT" dirty="0" err="1"/>
              <a:t>brown</a:t>
            </a:r>
            <a:r>
              <a:rPr lang="it-IT" dirty="0"/>
              <a:t>;</a:t>
            </a:r>
          </a:p>
          <a:p>
            <a:pPr marL="0" indent="0">
              <a:buNone/>
            </a:pPr>
            <a:r>
              <a:rPr lang="it-IT" dirty="0" err="1"/>
              <a:t>border</a:t>
            </a:r>
            <a:r>
              <a:rPr lang="it-IT" dirty="0"/>
              <a:t>-right: 40px </a:t>
            </a:r>
            <a:r>
              <a:rPr lang="it-IT" dirty="0" err="1"/>
              <a:t>solid</a:t>
            </a:r>
            <a:r>
              <a:rPr lang="it-IT" dirty="0"/>
              <a:t> </a:t>
            </a:r>
            <a:r>
              <a:rPr lang="it-IT" dirty="0" err="1"/>
              <a:t>brown</a:t>
            </a:r>
            <a:r>
              <a:rPr lang="it-IT" dirty="0"/>
              <a:t>;</a:t>
            </a:r>
          </a:p>
          <a:p>
            <a:pPr marL="0" indent="0">
              <a:buNone/>
            </a:pPr>
            <a:r>
              <a:rPr lang="it-IT" dirty="0"/>
              <a:t>display: </a:t>
            </a:r>
            <a:r>
              <a:rPr lang="it-IT" dirty="0" err="1"/>
              <a:t>flex</a:t>
            </a:r>
            <a:r>
              <a:rPr lang="it-IT" dirty="0"/>
              <a:t>;</a:t>
            </a:r>
          </a:p>
          <a:p>
            <a:pPr marL="0" indent="0">
              <a:buNone/>
            </a:pPr>
            <a:r>
              <a:rPr lang="it-IT" dirty="0" err="1"/>
              <a:t>justify-content</a:t>
            </a:r>
            <a:r>
              <a:rPr lang="it-IT" dirty="0"/>
              <a:t>: </a:t>
            </a:r>
            <a:r>
              <a:rPr lang="it-IT" dirty="0" err="1"/>
              <a:t>space-around</a:t>
            </a:r>
            <a:r>
              <a:rPr lang="it-IT" dirty="0"/>
              <a:t>;</a:t>
            </a:r>
          </a:p>
          <a:p>
            <a:pPr marL="0" indent="0">
              <a:buNone/>
            </a:pPr>
            <a:r>
              <a:rPr lang="it-IT" dirty="0" err="1"/>
              <a:t>flex-direction</a:t>
            </a:r>
            <a:r>
              <a:rPr lang="it-IT" dirty="0"/>
              <a:t>: </a:t>
            </a:r>
            <a:r>
              <a:rPr lang="it-IT" dirty="0" err="1"/>
              <a:t>row</a:t>
            </a:r>
            <a:r>
              <a:rPr lang="it-IT" dirty="0"/>
              <a:t>;</a:t>
            </a:r>
          </a:p>
          <a:p>
            <a:pPr marL="0" indent="0">
              <a:buNone/>
            </a:pPr>
            <a:r>
              <a:rPr lang="it-IT" dirty="0" err="1"/>
              <a:t>margin</a:t>
            </a:r>
            <a:r>
              <a:rPr lang="it-IT" dirty="0"/>
              <a:t>-bottom: 10px;</a:t>
            </a:r>
          </a:p>
          <a:p>
            <a:pPr marL="0" indent="0">
              <a:buNone/>
            </a:pPr>
            <a:br>
              <a:rPr lang="it-IT" dirty="0"/>
            </a:br>
            <a:r>
              <a:rPr lang="it-IT" dirty="0"/>
              <a:t>}</a:t>
            </a:r>
          </a:p>
          <a:p>
            <a:pPr marL="0" indent="0">
              <a:buNone/>
            </a:pPr>
            <a:r>
              <a:rPr lang="it-IT" dirty="0"/>
              <a:t>a{</a:t>
            </a:r>
          </a:p>
          <a:p>
            <a:pPr marL="0" indent="0">
              <a:buNone/>
            </a:pPr>
            <a:r>
              <a:rPr lang="it-IT" dirty="0"/>
              <a:t>font-</a:t>
            </a:r>
            <a:r>
              <a:rPr lang="it-IT" dirty="0" err="1"/>
              <a:t>weight</a:t>
            </a:r>
            <a:r>
              <a:rPr lang="it-IT" dirty="0"/>
              <a:t>: </a:t>
            </a:r>
            <a:r>
              <a:rPr lang="it-IT" dirty="0" err="1"/>
              <a:t>bold</a:t>
            </a:r>
            <a:r>
              <a:rPr lang="it-IT" dirty="0"/>
              <a:t>;</a:t>
            </a:r>
          </a:p>
          <a:p>
            <a:pPr marL="0" indent="0">
              <a:buNone/>
            </a:pPr>
            <a:r>
              <a:rPr lang="it-IT" dirty="0"/>
              <a:t>font-</a:t>
            </a:r>
            <a:r>
              <a:rPr lang="it-IT" dirty="0" err="1"/>
              <a:t>size</a:t>
            </a:r>
            <a:r>
              <a:rPr lang="it-IT" dirty="0"/>
              <a:t>: 24px;</a:t>
            </a:r>
          </a:p>
          <a:p>
            <a:pPr marL="0" indent="0">
              <a:buNone/>
            </a:pPr>
            <a:r>
              <a:rPr lang="it-IT" dirty="0" err="1"/>
              <a:t>background-color:brown</a:t>
            </a:r>
            <a:r>
              <a:rPr lang="it-IT" dirty="0"/>
              <a:t>;</a:t>
            </a:r>
          </a:p>
          <a:p>
            <a:pPr marL="0" indent="0">
              <a:buNone/>
            </a:pPr>
            <a:r>
              <a:rPr lang="it-IT" dirty="0"/>
              <a:t>color: </a:t>
            </a:r>
            <a:r>
              <a:rPr lang="it-IT" dirty="0" err="1"/>
              <a:t>white</a:t>
            </a:r>
            <a:r>
              <a:rPr lang="it-IT" dirty="0"/>
              <a:t>;</a:t>
            </a:r>
          </a:p>
          <a:p>
            <a:pPr marL="0" indent="0">
              <a:buNone/>
            </a:pPr>
            <a:r>
              <a:rPr lang="it-IT" dirty="0" err="1"/>
              <a:t>padding</a:t>
            </a:r>
            <a:r>
              <a:rPr lang="it-IT" dirty="0"/>
              <a:t>: 5px 15px;</a:t>
            </a:r>
          </a:p>
          <a:p>
            <a:pPr marL="0" indent="0">
              <a:buNone/>
            </a:pPr>
            <a:r>
              <a:rPr lang="it-IT" dirty="0" err="1"/>
              <a:t>border-radius</a:t>
            </a:r>
            <a:r>
              <a:rPr lang="it-IT" dirty="0"/>
              <a:t>: 50px;</a:t>
            </a:r>
          </a:p>
          <a:p>
            <a:pPr marL="0" indent="0">
              <a:buNone/>
            </a:pPr>
            <a:r>
              <a:rPr lang="it-IT" dirty="0"/>
              <a:t>}</a:t>
            </a:r>
          </a:p>
          <a:p>
            <a:pPr marL="0" indent="0">
              <a:buNone/>
            </a:pPr>
            <a:r>
              <a:rPr lang="it-IT" dirty="0"/>
              <a:t>#anonimo {</a:t>
            </a:r>
          </a:p>
          <a:p>
            <a:pPr marL="0" indent="0">
              <a:buNone/>
            </a:pPr>
            <a:r>
              <a:rPr lang="it-IT" dirty="0" err="1"/>
              <a:t>position:absolute</a:t>
            </a:r>
            <a:r>
              <a:rPr lang="it-IT" dirty="0"/>
              <a:t>;</a:t>
            </a:r>
          </a:p>
          <a:p>
            <a:pPr marL="0" indent="0">
              <a:buNone/>
            </a:pPr>
            <a:r>
              <a:rPr lang="it-IT" dirty="0"/>
              <a:t>top: 450px;</a:t>
            </a:r>
          </a:p>
          <a:p>
            <a:pPr marL="0" indent="0">
              <a:buNone/>
            </a:pPr>
            <a:r>
              <a:rPr lang="it-IT" dirty="0" err="1"/>
              <a:t>border-radius</a:t>
            </a:r>
            <a:r>
              <a:rPr lang="it-IT" dirty="0"/>
              <a:t>: 100px;</a:t>
            </a:r>
          </a:p>
          <a:p>
            <a:pPr marL="0" indent="0">
              <a:buNone/>
            </a:pPr>
            <a:r>
              <a:rPr lang="it-IT" dirty="0"/>
              <a:t>}</a:t>
            </a:r>
          </a:p>
          <a:p>
            <a:pPr marL="0" indent="0">
              <a:buNone/>
            </a:pPr>
            <a:r>
              <a:rPr lang="it-IT" dirty="0"/>
              <a:t>#Nome {</a:t>
            </a:r>
          </a:p>
          <a:p>
            <a:pPr marL="0" indent="0">
              <a:buNone/>
            </a:pPr>
            <a:r>
              <a:rPr lang="it-IT" dirty="0"/>
              <a:t>position: </a:t>
            </a:r>
            <a:r>
              <a:rPr lang="it-IT" dirty="0" err="1"/>
              <a:t>absolute</a:t>
            </a:r>
            <a:r>
              <a:rPr lang="it-IT" dirty="0"/>
              <a:t>;</a:t>
            </a:r>
          </a:p>
          <a:p>
            <a:pPr marL="0" indent="0">
              <a:buNone/>
            </a:pPr>
            <a:r>
              <a:rPr lang="it-IT" dirty="0"/>
              <a:t>top:620px;</a:t>
            </a:r>
          </a:p>
          <a:p>
            <a:pPr marL="0" indent="0">
              <a:buNone/>
            </a:pPr>
            <a:r>
              <a:rPr lang="it-IT" dirty="0"/>
              <a:t>font-</a:t>
            </a:r>
            <a:r>
              <a:rPr lang="it-IT" dirty="0" err="1"/>
              <a:t>size</a:t>
            </a:r>
            <a:r>
              <a:rPr lang="it-IT" dirty="0"/>
              <a:t>: large;</a:t>
            </a:r>
          </a:p>
          <a:p>
            <a:pPr marL="0" indent="0">
              <a:buNone/>
            </a:pPr>
            <a:r>
              <a:rPr lang="it-IT" dirty="0"/>
              <a:t>} </a:t>
            </a:r>
          </a:p>
          <a:p>
            <a:pPr marL="0" indent="0">
              <a:buNone/>
            </a:pPr>
            <a:r>
              <a:rPr lang="it-IT" dirty="0"/>
              <a:t>#aggiornamento {</a:t>
            </a:r>
          </a:p>
          <a:p>
            <a:pPr marL="0" indent="0">
              <a:buNone/>
            </a:pPr>
            <a:r>
              <a:rPr lang="it-IT" dirty="0"/>
              <a:t>position: </a:t>
            </a:r>
            <a:r>
              <a:rPr lang="it-IT" dirty="0" err="1"/>
              <a:t>absolute</a:t>
            </a:r>
            <a:r>
              <a:rPr lang="it-IT" dirty="0"/>
              <a:t>;</a:t>
            </a:r>
          </a:p>
          <a:p>
            <a:pPr marL="0" indent="0">
              <a:buNone/>
            </a:pPr>
            <a:r>
              <a:rPr lang="it-IT" dirty="0"/>
              <a:t>top:650px;</a:t>
            </a:r>
          </a:p>
          <a:p>
            <a:pPr marL="0" indent="0">
              <a:buNone/>
            </a:pPr>
            <a:r>
              <a:rPr lang="it-IT" dirty="0"/>
              <a:t>font-</a:t>
            </a:r>
            <a:r>
              <a:rPr lang="it-IT" dirty="0" err="1"/>
              <a:t>size</a:t>
            </a:r>
            <a:r>
              <a:rPr lang="it-IT" dirty="0"/>
              <a:t>: large;</a:t>
            </a:r>
          </a:p>
          <a:p>
            <a:pPr marL="0" indent="0">
              <a:buNone/>
            </a:pPr>
            <a:r>
              <a:rPr lang="it-IT" dirty="0"/>
              <a:t>} </a:t>
            </a:r>
          </a:p>
          <a:p>
            <a:pPr marL="0" indent="0">
              <a:buNone/>
            </a:pPr>
            <a:br>
              <a:rPr lang="it-IT" dirty="0"/>
            </a:br>
            <a:endParaRPr lang="it-IT" dirty="0"/>
          </a:p>
          <a:p>
            <a:pPr marL="0" indent="0">
              <a:buFont typeface="Arial" panose="020B0604020202020204" pitchFamily="34" charset="0"/>
              <a:buNone/>
            </a:pPr>
            <a:endParaRPr lang="it-IT" dirty="0"/>
          </a:p>
          <a:p>
            <a:pPr marL="0" indent="0">
              <a:buFont typeface="Arial" panose="020B0604020202020204" pitchFamily="34" charset="0"/>
              <a:buNone/>
            </a:pPr>
            <a:endParaRPr lang="it-IT" sz="2000" dirty="0"/>
          </a:p>
        </p:txBody>
      </p:sp>
      <p:cxnSp>
        <p:nvCxnSpPr>
          <p:cNvPr id="11" name="Connettore 1 10">
            <a:extLst>
              <a:ext uri="{FF2B5EF4-FFF2-40B4-BE49-F238E27FC236}">
                <a16:creationId xmlns:a16="http://schemas.microsoft.com/office/drawing/2014/main" id="{F680A8A4-33D2-A642-B67F-E5C5880C8585}"/>
              </a:ext>
            </a:extLst>
          </p:cNvPr>
          <p:cNvCxnSpPr/>
          <p:nvPr/>
        </p:nvCxnSpPr>
        <p:spPr>
          <a:xfrm>
            <a:off x="8129694" y="129395"/>
            <a:ext cx="0" cy="6578930"/>
          </a:xfrm>
          <a:prstGeom prst="line">
            <a:avLst/>
          </a:prstGeom>
          <a:ln w="57150"/>
        </p:spPr>
        <p:style>
          <a:lnRef idx="1">
            <a:schemeClr val="accent1"/>
          </a:lnRef>
          <a:fillRef idx="0">
            <a:schemeClr val="accent1"/>
          </a:fillRef>
          <a:effectRef idx="0">
            <a:schemeClr val="accent1"/>
          </a:effectRef>
          <a:fontRef idx="minor">
            <a:schemeClr val="tx1"/>
          </a:fontRef>
        </p:style>
      </p:cxnSp>
      <p:pic>
        <p:nvPicPr>
          <p:cNvPr id="21" name="Segnaposto contenuto 6">
            <a:extLst>
              <a:ext uri="{FF2B5EF4-FFF2-40B4-BE49-F238E27FC236}">
                <a16:creationId xmlns:a16="http://schemas.microsoft.com/office/drawing/2014/main" id="{AAAECF25-EF23-9A41-B860-6B9BBF8FE743}"/>
              </a:ext>
            </a:extLst>
          </p:cNvPr>
          <p:cNvPicPr>
            <a:picLocks noChangeAspect="1"/>
          </p:cNvPicPr>
          <p:nvPr/>
        </p:nvPicPr>
        <p:blipFill rotWithShape="1">
          <a:blip r:embed="rId2">
            <a:extLst>
              <a:ext uri="{28A0092B-C50C-407E-A947-70E740481C1C}">
                <a14:useLocalDpi xmlns:a14="http://schemas.microsoft.com/office/drawing/2010/main" val="0"/>
              </a:ext>
            </a:extLst>
          </a:blip>
          <a:srcRect r="-26" b="72651"/>
          <a:stretch/>
        </p:blipFill>
        <p:spPr>
          <a:xfrm>
            <a:off x="132318" y="566579"/>
            <a:ext cx="3672000" cy="2162826"/>
          </a:xfrm>
          <a:prstGeom prst="rect">
            <a:avLst/>
          </a:prstGeom>
        </p:spPr>
      </p:pic>
    </p:spTree>
    <p:extLst>
      <p:ext uri="{BB962C8B-B14F-4D97-AF65-F5344CB8AC3E}">
        <p14:creationId xmlns:p14="http://schemas.microsoft.com/office/powerpoint/2010/main" val="3250376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Menù navigazione</a:t>
            </a: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134811" y="973777"/>
            <a:ext cx="4166041" cy="5017370"/>
          </a:xfrm>
        </p:spPr>
        <p:txBody>
          <a:bodyPr anchor="ctr">
            <a:normAutofit lnSpcReduction="10000"/>
          </a:bodyPr>
          <a:lstStyle/>
          <a:p>
            <a:pPr marL="0" indent="0">
              <a:buNone/>
            </a:pPr>
            <a:r>
              <a:rPr lang="it-IT" sz="3600" b="1" dirty="0"/>
              <a:t>HTML</a:t>
            </a:r>
          </a:p>
          <a:p>
            <a:pPr marL="0" indent="0">
              <a:buNone/>
            </a:pPr>
            <a:r>
              <a:rPr lang="it-IT" sz="2000" dirty="0"/>
              <a:t>&lt;</a:t>
            </a:r>
            <a:r>
              <a:rPr lang="it-IT" sz="2000" dirty="0" err="1"/>
              <a:t>nav</a:t>
            </a:r>
            <a:r>
              <a:rPr lang="it-IT" sz="2000" dirty="0"/>
              <a:t>&gt;</a:t>
            </a:r>
          </a:p>
          <a:p>
            <a:pPr marL="0" indent="0">
              <a:buNone/>
            </a:pPr>
            <a:r>
              <a:rPr lang="it-IT" sz="2000" dirty="0"/>
              <a:t>&lt;div id="</a:t>
            </a:r>
            <a:r>
              <a:rPr lang="it-IT" sz="2000" dirty="0" err="1"/>
              <a:t>links</a:t>
            </a:r>
            <a:r>
              <a:rPr lang="it-IT" sz="2000" dirty="0"/>
              <a:t>"&gt;</a:t>
            </a:r>
          </a:p>
          <a:p>
            <a:pPr marL="0" indent="0">
              <a:buNone/>
            </a:pPr>
            <a:r>
              <a:rPr lang="it-IT" sz="2000" dirty="0"/>
              <a:t>&lt;a </a:t>
            </a:r>
            <a:r>
              <a:rPr lang="it-IT" sz="2000" dirty="0" err="1"/>
              <a:t>href</a:t>
            </a:r>
            <a:r>
              <a:rPr lang="it-IT" sz="2000" dirty="0"/>
              <a:t>="</a:t>
            </a:r>
            <a:r>
              <a:rPr lang="it-IT" sz="2000" dirty="0" err="1"/>
              <a:t>https</a:t>
            </a:r>
            <a:r>
              <a:rPr lang="it-IT" sz="2000" dirty="0"/>
              <a:t>://</a:t>
            </a:r>
            <a:r>
              <a:rPr lang="it-IT" sz="2000" dirty="0" err="1"/>
              <a:t>google.com</a:t>
            </a:r>
            <a:r>
              <a:rPr lang="it-IT" sz="2000" dirty="0"/>
              <a:t>"&gt; Home&lt;/a&gt;</a:t>
            </a:r>
          </a:p>
          <a:p>
            <a:pPr marL="0" indent="0">
              <a:buNone/>
            </a:pPr>
            <a:r>
              <a:rPr lang="it-IT" sz="2000" dirty="0"/>
              <a:t>&lt;a </a:t>
            </a:r>
            <a:r>
              <a:rPr lang="it-IT" sz="2000" dirty="0" err="1"/>
              <a:t>href</a:t>
            </a:r>
            <a:r>
              <a:rPr lang="it-IT" sz="2000" dirty="0"/>
              <a:t>="</a:t>
            </a:r>
            <a:r>
              <a:rPr lang="it-IT" sz="2000" dirty="0" err="1"/>
              <a:t>https</a:t>
            </a:r>
            <a:r>
              <a:rPr lang="it-IT" sz="2000" dirty="0"/>
              <a:t>://</a:t>
            </a:r>
            <a:r>
              <a:rPr lang="it-IT" sz="2000" dirty="0" err="1"/>
              <a:t>google.com</a:t>
            </a:r>
            <a:r>
              <a:rPr lang="it-IT" sz="2000" dirty="0"/>
              <a:t>"&gt;Menu&lt;/a&gt;</a:t>
            </a:r>
          </a:p>
          <a:p>
            <a:pPr marL="0" indent="0">
              <a:buNone/>
            </a:pPr>
            <a:r>
              <a:rPr lang="it-IT" sz="2000" dirty="0"/>
              <a:t>&lt;a </a:t>
            </a:r>
            <a:r>
              <a:rPr lang="it-IT" sz="2000" dirty="0" err="1"/>
              <a:t>href</a:t>
            </a:r>
            <a:r>
              <a:rPr lang="it-IT" sz="2000" dirty="0"/>
              <a:t>="</a:t>
            </a:r>
            <a:r>
              <a:rPr lang="it-IT" sz="2000" dirty="0" err="1"/>
              <a:t>https</a:t>
            </a:r>
            <a:r>
              <a:rPr lang="it-IT" sz="2000" dirty="0"/>
              <a:t>://</a:t>
            </a:r>
            <a:r>
              <a:rPr lang="it-IT" sz="2000" dirty="0" err="1"/>
              <a:t>google.com</a:t>
            </a:r>
            <a:r>
              <a:rPr lang="it-IT" sz="2000" dirty="0"/>
              <a:t>"&gt;</a:t>
            </a:r>
            <a:r>
              <a:rPr lang="it-IT" sz="2000" dirty="0" err="1"/>
              <a:t>Sign</a:t>
            </a:r>
            <a:r>
              <a:rPr lang="it-IT" sz="2000" dirty="0"/>
              <a:t> in&lt;/a&gt;</a:t>
            </a:r>
          </a:p>
          <a:p>
            <a:pPr marL="0" indent="0">
              <a:buNone/>
            </a:pPr>
            <a:r>
              <a:rPr lang="it-IT" sz="2000" dirty="0"/>
              <a:t>&lt;a </a:t>
            </a:r>
            <a:r>
              <a:rPr lang="it-IT" sz="2000" dirty="0" err="1"/>
              <a:t>href</a:t>
            </a:r>
            <a:r>
              <a:rPr lang="it-IT" sz="2000" dirty="0"/>
              <a:t>="</a:t>
            </a:r>
            <a:r>
              <a:rPr lang="it-IT" sz="2000" dirty="0" err="1"/>
              <a:t>https</a:t>
            </a:r>
            <a:r>
              <a:rPr lang="it-IT" sz="2000" dirty="0"/>
              <a:t>://</a:t>
            </a:r>
            <a:r>
              <a:rPr lang="it-IT" sz="2000" dirty="0" err="1"/>
              <a:t>google.com</a:t>
            </a:r>
            <a:r>
              <a:rPr lang="it-IT" sz="2000" dirty="0"/>
              <a:t>"&gt;</a:t>
            </a:r>
            <a:r>
              <a:rPr lang="it-IT" sz="2000" dirty="0" err="1"/>
              <a:t>Logout</a:t>
            </a:r>
            <a:r>
              <a:rPr lang="it-IT" sz="2000" dirty="0"/>
              <a:t>&lt;/a&gt;</a:t>
            </a:r>
          </a:p>
          <a:p>
            <a:pPr marL="0" indent="0">
              <a:buNone/>
            </a:pPr>
            <a:r>
              <a:rPr lang="it-IT" sz="2000" dirty="0"/>
              <a:t>&lt;/div&gt;</a:t>
            </a:r>
          </a:p>
          <a:p>
            <a:pPr marL="0" indent="0">
              <a:buNone/>
            </a:pPr>
            <a:r>
              <a:rPr lang="it-IT" sz="2000" dirty="0"/>
              <a:t>&lt;/</a:t>
            </a:r>
            <a:r>
              <a:rPr lang="it-IT" sz="2000" dirty="0" err="1"/>
              <a:t>nav</a:t>
            </a:r>
            <a:r>
              <a:rPr lang="it-IT" sz="2000" dirty="0"/>
              <a:t>&gt;</a:t>
            </a:r>
          </a:p>
          <a:p>
            <a:endParaRPr lang="it-IT" sz="2000" dirty="0"/>
          </a:p>
        </p:txBody>
      </p:sp>
      <p:sp>
        <p:nvSpPr>
          <p:cNvPr id="11" name="Content Placeholder 2">
            <a:extLst>
              <a:ext uri="{FF2B5EF4-FFF2-40B4-BE49-F238E27FC236}">
                <a16:creationId xmlns:a16="http://schemas.microsoft.com/office/drawing/2014/main" id="{719DCA34-73F9-0D41-B8FD-821F71B94F4B}"/>
              </a:ext>
            </a:extLst>
          </p:cNvPr>
          <p:cNvSpPr txBox="1">
            <a:spLocks/>
          </p:cNvSpPr>
          <p:nvPr/>
        </p:nvSpPr>
        <p:spPr>
          <a:xfrm>
            <a:off x="8397829" y="973777"/>
            <a:ext cx="4641054" cy="5546047"/>
          </a:xfrm>
          <a:prstGeom prst="rect">
            <a:avLst/>
          </a:prstGeom>
        </p:spPr>
        <p:txBody>
          <a:bodyPr vert="horz" lIns="91440" tIns="45720" rIns="91440" bIns="45720" rtlCol="0" anchor="ctr">
            <a:normAutofit fontScale="4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it-IT" sz="6700" b="1" dirty="0"/>
              <a:t>CSS</a:t>
            </a:r>
            <a:endParaRPr lang="it-IT" sz="3600" b="1" dirty="0"/>
          </a:p>
          <a:p>
            <a:pPr marL="0" indent="0">
              <a:buNone/>
            </a:pPr>
            <a:br>
              <a:rPr lang="it-IT" dirty="0"/>
            </a:br>
            <a:r>
              <a:rPr lang="it-IT" dirty="0"/>
              <a:t>#</a:t>
            </a:r>
            <a:r>
              <a:rPr lang="it-IT" dirty="0" err="1"/>
              <a:t>links</a:t>
            </a:r>
            <a:r>
              <a:rPr lang="it-IT" dirty="0"/>
              <a:t>{</a:t>
            </a:r>
          </a:p>
          <a:p>
            <a:pPr marL="0" indent="0">
              <a:buNone/>
            </a:pPr>
            <a:r>
              <a:rPr lang="it-IT" dirty="0" err="1"/>
              <a:t>font-style:oblique</a:t>
            </a:r>
            <a:r>
              <a:rPr lang="it-IT" dirty="0"/>
              <a:t>;</a:t>
            </a:r>
          </a:p>
          <a:p>
            <a:pPr marL="0" indent="0">
              <a:buNone/>
            </a:pPr>
            <a:r>
              <a:rPr lang="it-IT" dirty="0" err="1"/>
              <a:t>text-transform:inherit</a:t>
            </a:r>
            <a:r>
              <a:rPr lang="it-IT" dirty="0"/>
              <a:t>;</a:t>
            </a:r>
          </a:p>
          <a:p>
            <a:pPr marL="0" indent="0">
              <a:buNone/>
            </a:pPr>
            <a:r>
              <a:rPr lang="it-IT" dirty="0" err="1"/>
              <a:t>border-left</a:t>
            </a:r>
            <a:r>
              <a:rPr lang="it-IT" dirty="0"/>
              <a:t>: 40px </a:t>
            </a:r>
            <a:r>
              <a:rPr lang="it-IT" dirty="0" err="1"/>
              <a:t>solid</a:t>
            </a:r>
            <a:r>
              <a:rPr lang="it-IT" dirty="0"/>
              <a:t> </a:t>
            </a:r>
            <a:r>
              <a:rPr lang="it-IT" dirty="0" err="1"/>
              <a:t>brown</a:t>
            </a:r>
            <a:r>
              <a:rPr lang="it-IT" dirty="0"/>
              <a:t>;</a:t>
            </a:r>
          </a:p>
          <a:p>
            <a:pPr marL="0" indent="0">
              <a:buNone/>
            </a:pPr>
            <a:r>
              <a:rPr lang="it-IT" dirty="0" err="1"/>
              <a:t>border</a:t>
            </a:r>
            <a:r>
              <a:rPr lang="it-IT" dirty="0"/>
              <a:t>-right: 40px </a:t>
            </a:r>
            <a:r>
              <a:rPr lang="it-IT" dirty="0" err="1"/>
              <a:t>solid</a:t>
            </a:r>
            <a:r>
              <a:rPr lang="it-IT" dirty="0"/>
              <a:t> </a:t>
            </a:r>
            <a:r>
              <a:rPr lang="it-IT" dirty="0" err="1"/>
              <a:t>brown</a:t>
            </a:r>
            <a:r>
              <a:rPr lang="it-IT" dirty="0"/>
              <a:t>;</a:t>
            </a:r>
          </a:p>
          <a:p>
            <a:pPr marL="0" indent="0">
              <a:buNone/>
            </a:pPr>
            <a:r>
              <a:rPr lang="it-IT" dirty="0"/>
              <a:t>display: </a:t>
            </a:r>
            <a:r>
              <a:rPr lang="it-IT" dirty="0" err="1"/>
              <a:t>flex</a:t>
            </a:r>
            <a:r>
              <a:rPr lang="it-IT" dirty="0"/>
              <a:t>;</a:t>
            </a:r>
          </a:p>
          <a:p>
            <a:pPr marL="0" indent="0">
              <a:buNone/>
            </a:pPr>
            <a:r>
              <a:rPr lang="it-IT" dirty="0" err="1"/>
              <a:t>justify-content</a:t>
            </a:r>
            <a:r>
              <a:rPr lang="it-IT" dirty="0"/>
              <a:t>: </a:t>
            </a:r>
            <a:r>
              <a:rPr lang="it-IT" dirty="0" err="1"/>
              <a:t>space-around</a:t>
            </a:r>
            <a:r>
              <a:rPr lang="it-IT" dirty="0"/>
              <a:t>;</a:t>
            </a:r>
          </a:p>
          <a:p>
            <a:pPr marL="0" indent="0">
              <a:buNone/>
            </a:pPr>
            <a:r>
              <a:rPr lang="it-IT" dirty="0" err="1"/>
              <a:t>flex-direction</a:t>
            </a:r>
            <a:r>
              <a:rPr lang="it-IT" dirty="0"/>
              <a:t>: </a:t>
            </a:r>
            <a:r>
              <a:rPr lang="it-IT" dirty="0" err="1"/>
              <a:t>row</a:t>
            </a:r>
            <a:r>
              <a:rPr lang="it-IT" dirty="0"/>
              <a:t>;</a:t>
            </a:r>
          </a:p>
          <a:p>
            <a:pPr marL="0" indent="0">
              <a:buNone/>
            </a:pPr>
            <a:r>
              <a:rPr lang="it-IT" dirty="0" err="1"/>
              <a:t>margin</a:t>
            </a:r>
            <a:r>
              <a:rPr lang="it-IT" dirty="0"/>
              <a:t>-bottom: 10px;</a:t>
            </a:r>
          </a:p>
          <a:p>
            <a:pPr marL="0" indent="0">
              <a:buNone/>
            </a:pPr>
            <a:br>
              <a:rPr lang="it-IT" dirty="0"/>
            </a:br>
            <a:r>
              <a:rPr lang="it-IT" dirty="0"/>
              <a:t>}</a:t>
            </a:r>
          </a:p>
          <a:p>
            <a:pPr marL="0" indent="0">
              <a:buNone/>
            </a:pPr>
            <a:r>
              <a:rPr lang="it-IT" dirty="0"/>
              <a:t>a{</a:t>
            </a:r>
          </a:p>
          <a:p>
            <a:pPr marL="0" indent="0">
              <a:buNone/>
            </a:pPr>
            <a:r>
              <a:rPr lang="it-IT" dirty="0"/>
              <a:t>font-</a:t>
            </a:r>
            <a:r>
              <a:rPr lang="it-IT" dirty="0" err="1"/>
              <a:t>weight</a:t>
            </a:r>
            <a:r>
              <a:rPr lang="it-IT" dirty="0"/>
              <a:t>: </a:t>
            </a:r>
            <a:r>
              <a:rPr lang="it-IT" dirty="0" err="1"/>
              <a:t>bold</a:t>
            </a:r>
            <a:r>
              <a:rPr lang="it-IT" dirty="0"/>
              <a:t>;</a:t>
            </a:r>
          </a:p>
          <a:p>
            <a:pPr marL="0" indent="0">
              <a:buNone/>
            </a:pPr>
            <a:r>
              <a:rPr lang="it-IT" dirty="0"/>
              <a:t>font-</a:t>
            </a:r>
            <a:r>
              <a:rPr lang="it-IT" dirty="0" err="1"/>
              <a:t>size</a:t>
            </a:r>
            <a:r>
              <a:rPr lang="it-IT" dirty="0"/>
              <a:t>: 24px;</a:t>
            </a:r>
          </a:p>
          <a:p>
            <a:pPr marL="0" indent="0">
              <a:buNone/>
            </a:pPr>
            <a:r>
              <a:rPr lang="it-IT" dirty="0" err="1"/>
              <a:t>background-color:brown</a:t>
            </a:r>
            <a:r>
              <a:rPr lang="it-IT" dirty="0"/>
              <a:t>;</a:t>
            </a:r>
          </a:p>
          <a:p>
            <a:pPr marL="0" indent="0">
              <a:buNone/>
            </a:pPr>
            <a:r>
              <a:rPr lang="it-IT" dirty="0"/>
              <a:t>color: </a:t>
            </a:r>
            <a:r>
              <a:rPr lang="it-IT" dirty="0" err="1"/>
              <a:t>white</a:t>
            </a:r>
            <a:r>
              <a:rPr lang="it-IT" dirty="0"/>
              <a:t>;</a:t>
            </a:r>
          </a:p>
          <a:p>
            <a:pPr marL="0" indent="0">
              <a:buNone/>
            </a:pPr>
            <a:r>
              <a:rPr lang="it-IT" dirty="0" err="1"/>
              <a:t>padding</a:t>
            </a:r>
            <a:r>
              <a:rPr lang="it-IT" dirty="0"/>
              <a:t>: 5px 15px;</a:t>
            </a:r>
          </a:p>
          <a:p>
            <a:pPr marL="0" indent="0">
              <a:buNone/>
            </a:pPr>
            <a:r>
              <a:rPr lang="it-IT" dirty="0" err="1"/>
              <a:t>border-radius</a:t>
            </a:r>
            <a:r>
              <a:rPr lang="it-IT" dirty="0"/>
              <a:t>: 50px;</a:t>
            </a:r>
          </a:p>
          <a:p>
            <a:pPr marL="0" indent="0">
              <a:buNone/>
            </a:pPr>
            <a:r>
              <a:rPr lang="it-IT" dirty="0"/>
              <a:t>}</a:t>
            </a:r>
          </a:p>
          <a:p>
            <a:pPr marL="0" indent="0">
              <a:buFont typeface="Arial" panose="020B0604020202020204" pitchFamily="34" charset="0"/>
              <a:buNone/>
            </a:pPr>
            <a:endParaRPr lang="it-IT" sz="3600" b="1" dirty="0"/>
          </a:p>
          <a:p>
            <a:endParaRPr lang="it-IT" sz="2000" dirty="0"/>
          </a:p>
        </p:txBody>
      </p:sp>
      <p:pic>
        <p:nvPicPr>
          <p:cNvPr id="15" name="Segnaposto contenuto 6">
            <a:extLst>
              <a:ext uri="{FF2B5EF4-FFF2-40B4-BE49-F238E27FC236}">
                <a16:creationId xmlns:a16="http://schemas.microsoft.com/office/drawing/2014/main" id="{47E666C7-4A53-8A4D-AC71-F6FC5A836A45}"/>
              </a:ext>
            </a:extLst>
          </p:cNvPr>
          <p:cNvPicPr>
            <a:picLocks noChangeAspect="1"/>
          </p:cNvPicPr>
          <p:nvPr/>
        </p:nvPicPr>
        <p:blipFill rotWithShape="1">
          <a:blip r:embed="rId2">
            <a:extLst>
              <a:ext uri="{28A0092B-C50C-407E-A947-70E740481C1C}">
                <a14:useLocalDpi xmlns:a14="http://schemas.microsoft.com/office/drawing/2010/main" val="0"/>
              </a:ext>
            </a:extLst>
          </a:blip>
          <a:srcRect r="-4349" b="98285"/>
          <a:stretch/>
        </p:blipFill>
        <p:spPr>
          <a:xfrm>
            <a:off x="1824035" y="157482"/>
            <a:ext cx="10639923" cy="361388"/>
          </a:xfrm>
          <a:prstGeom prst="rect">
            <a:avLst/>
          </a:prstGeom>
        </p:spPr>
      </p:pic>
    </p:spTree>
    <p:extLst>
      <p:ext uri="{BB962C8B-B14F-4D97-AF65-F5344CB8AC3E}">
        <p14:creationId xmlns:p14="http://schemas.microsoft.com/office/powerpoint/2010/main" val="3560495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contenuti</a:t>
            </a:r>
          </a:p>
        </p:txBody>
      </p:sp>
      <p:sp>
        <p:nvSpPr>
          <p:cNvPr id="15" name="Content Placeholder 2">
            <a:extLst>
              <a:ext uri="{FF2B5EF4-FFF2-40B4-BE49-F238E27FC236}">
                <a16:creationId xmlns:a16="http://schemas.microsoft.com/office/drawing/2014/main" id="{46478695-7669-2149-8767-F07D5273E02C}"/>
              </a:ext>
            </a:extLst>
          </p:cNvPr>
          <p:cNvSpPr>
            <a:spLocks noGrp="1"/>
          </p:cNvSpPr>
          <p:nvPr>
            <p:ph idx="1"/>
          </p:nvPr>
        </p:nvSpPr>
        <p:spPr>
          <a:xfrm>
            <a:off x="4249111" y="985837"/>
            <a:ext cx="5094914" cy="4961985"/>
          </a:xfrm>
        </p:spPr>
        <p:txBody>
          <a:bodyPr anchor="ctr">
            <a:normAutofit fontScale="25000" lnSpcReduction="20000"/>
          </a:bodyPr>
          <a:lstStyle/>
          <a:p>
            <a:pPr marL="0" indent="0">
              <a:buNone/>
            </a:pPr>
            <a:r>
              <a:rPr lang="it-IT" sz="11200" b="1" dirty="0"/>
              <a:t>HTML</a:t>
            </a:r>
          </a:p>
          <a:p>
            <a:pPr marL="0" indent="0">
              <a:buNone/>
            </a:pPr>
            <a:r>
              <a:rPr lang="it-IT" dirty="0"/>
              <a:t>&lt;div id="</a:t>
            </a:r>
            <a:r>
              <a:rPr lang="it-IT" dirty="0" err="1"/>
              <a:t>flex</a:t>
            </a:r>
            <a:r>
              <a:rPr lang="it-IT" dirty="0"/>
              <a:t>-container"&gt;</a:t>
            </a:r>
          </a:p>
          <a:p>
            <a:pPr marL="0" indent="0">
              <a:buNone/>
            </a:pPr>
            <a:r>
              <a:rPr lang="it-IT" dirty="0"/>
              <a:t>&lt;div </a:t>
            </a:r>
            <a:r>
              <a:rPr lang="it-IT" dirty="0" err="1"/>
              <a:t>class</a:t>
            </a:r>
            <a:r>
              <a:rPr lang="it-IT" dirty="0"/>
              <a:t>="</a:t>
            </a:r>
            <a:r>
              <a:rPr lang="it-IT" dirty="0" err="1"/>
              <a:t>flex</a:t>
            </a:r>
            <a:r>
              <a:rPr lang="it-IT" dirty="0"/>
              <a:t>-item"&gt;</a:t>
            </a:r>
          </a:p>
          <a:p>
            <a:pPr marL="0" indent="0">
              <a:buNone/>
            </a:pPr>
            <a:br>
              <a:rPr lang="it-IT" dirty="0"/>
            </a:br>
            <a:r>
              <a:rPr lang="it-IT" dirty="0"/>
              <a:t>&lt;div id="linea"&gt;&lt;/div&gt;</a:t>
            </a:r>
          </a:p>
          <a:p>
            <a:pPr marL="0" indent="0">
              <a:buNone/>
            </a:pPr>
            <a:r>
              <a:rPr lang="it-IT" dirty="0"/>
              <a:t>&lt;div id="Indice1"&gt;&lt;strong&gt;1. Punk&lt;/strong&gt; &lt;/div&gt;</a:t>
            </a:r>
          </a:p>
          <a:p>
            <a:pPr marL="0" indent="0">
              <a:buNone/>
            </a:pPr>
            <a:r>
              <a:rPr lang="it-IT" dirty="0"/>
              <a:t>&lt;</a:t>
            </a:r>
            <a:r>
              <a:rPr lang="it-IT" dirty="0" err="1"/>
              <a:t>img</a:t>
            </a:r>
            <a:r>
              <a:rPr lang="it-IT" dirty="0"/>
              <a:t> id="</a:t>
            </a:r>
            <a:r>
              <a:rPr lang="it-IT" dirty="0" err="1"/>
              <a:t>imgSezione</a:t>
            </a:r>
            <a:r>
              <a:rPr lang="it-IT" dirty="0"/>
              <a:t>" </a:t>
            </a:r>
            <a:r>
              <a:rPr lang="it-IT" dirty="0" err="1"/>
              <a:t>src</a:t>
            </a:r>
            <a:r>
              <a:rPr lang="it-IT" dirty="0"/>
              <a:t>="1.jpg" /&gt;</a:t>
            </a:r>
          </a:p>
          <a:p>
            <a:pPr marL="0" indent="0">
              <a:buNone/>
            </a:pPr>
            <a:r>
              <a:rPr lang="it-IT" dirty="0"/>
              <a:t>&lt;</a:t>
            </a:r>
            <a:r>
              <a:rPr lang="it-IT" dirty="0" err="1"/>
              <a:t>p</a:t>
            </a:r>
            <a:r>
              <a:rPr lang="it-IT" dirty="0"/>
              <a:t>&gt;Prodotto da Federico Nardelli, così come l'intero omonimo album, il brano accarezza immagini e suggestioni di una storia d'amore finita male, tra ricordi e luoghi che ripercorri per sentirti meno solo, in un susseguirsi di sapori e stati d'animo contrastanti.&lt;/</a:t>
            </a:r>
            <a:r>
              <a:rPr lang="it-IT" dirty="0" err="1"/>
              <a:t>p</a:t>
            </a:r>
            <a:r>
              <a:rPr lang="it-IT" dirty="0"/>
              <a:t>&gt;</a:t>
            </a:r>
            <a:br>
              <a:rPr lang="it-IT" dirty="0"/>
            </a:br>
            <a:r>
              <a:rPr lang="it-IT" dirty="0"/>
              <a:t>&lt;/div&gt;</a:t>
            </a:r>
          </a:p>
          <a:p>
            <a:pPr marL="0" indent="0">
              <a:buNone/>
            </a:pPr>
            <a:r>
              <a:rPr lang="it-IT" dirty="0"/>
              <a:t>&lt;div </a:t>
            </a:r>
            <a:r>
              <a:rPr lang="it-IT" dirty="0" err="1"/>
              <a:t>class</a:t>
            </a:r>
            <a:r>
              <a:rPr lang="it-IT" dirty="0"/>
              <a:t>="</a:t>
            </a:r>
            <a:r>
              <a:rPr lang="it-IT" dirty="0" err="1"/>
              <a:t>flex</a:t>
            </a:r>
            <a:r>
              <a:rPr lang="it-IT" dirty="0"/>
              <a:t>-item"&gt;</a:t>
            </a:r>
          </a:p>
          <a:p>
            <a:pPr marL="0" indent="0">
              <a:buNone/>
            </a:pPr>
            <a:r>
              <a:rPr lang="it-IT" dirty="0"/>
              <a:t>&lt;div id="linea"&gt;&lt;/div&gt;</a:t>
            </a:r>
          </a:p>
          <a:p>
            <a:pPr marL="0" indent="0">
              <a:buNone/>
            </a:pPr>
            <a:r>
              <a:rPr lang="it-IT" dirty="0"/>
              <a:t>&lt;div id="Indice2"&gt;&lt;strong&gt;2. Belva&lt;/strong&gt; &lt;/div&gt;</a:t>
            </a:r>
          </a:p>
          <a:p>
            <a:pPr marL="0" indent="0">
              <a:buNone/>
            </a:pPr>
            <a:r>
              <a:rPr lang="it-IT" dirty="0"/>
              <a:t>&lt;</a:t>
            </a:r>
            <a:r>
              <a:rPr lang="it-IT" dirty="0" err="1"/>
              <a:t>img</a:t>
            </a:r>
            <a:r>
              <a:rPr lang="it-IT" dirty="0"/>
              <a:t> id="</a:t>
            </a:r>
            <a:r>
              <a:rPr lang="it-IT" dirty="0" err="1"/>
              <a:t>imgSezione</a:t>
            </a:r>
            <a:r>
              <a:rPr lang="it-IT" dirty="0"/>
              <a:t>" </a:t>
            </a:r>
            <a:r>
              <a:rPr lang="it-IT" dirty="0" err="1"/>
              <a:t>src</a:t>
            </a:r>
            <a:r>
              <a:rPr lang="it-IT" dirty="0"/>
              <a:t>="2.jpg" /&gt;</a:t>
            </a:r>
          </a:p>
          <a:p>
            <a:pPr marL="0" indent="0">
              <a:buNone/>
            </a:pPr>
            <a:r>
              <a:rPr lang="it-IT" dirty="0"/>
              <a:t>&lt;</a:t>
            </a:r>
            <a:r>
              <a:rPr lang="it-IT" dirty="0" err="1"/>
              <a:t>p</a:t>
            </a:r>
            <a:r>
              <a:rPr lang="it-IT" dirty="0"/>
              <a:t>&gt;Nel testo del singolo Belva, Gazzelle si racconta come una persona in ricerca di se stesso, e alla ricerca di un qualcosa al quale aggrapparsi anche nei momenti no, quei momenti che lo fanno apparire “un mezzo orso“, come cita il titolo una Belva.&lt;/</a:t>
            </a:r>
            <a:r>
              <a:rPr lang="it-IT" dirty="0" err="1"/>
              <a:t>p</a:t>
            </a:r>
            <a:r>
              <a:rPr lang="it-IT" dirty="0"/>
              <a:t>&gt;</a:t>
            </a:r>
          </a:p>
          <a:p>
            <a:pPr marL="0" indent="0">
              <a:buNone/>
            </a:pPr>
            <a:r>
              <a:rPr lang="it-IT" dirty="0"/>
              <a:t>&lt;/div&gt;</a:t>
            </a:r>
            <a:br>
              <a:rPr lang="it-IT" dirty="0"/>
            </a:br>
            <a:r>
              <a:rPr lang="it-IT" dirty="0"/>
              <a:t>&lt;div </a:t>
            </a:r>
            <a:r>
              <a:rPr lang="it-IT" dirty="0" err="1"/>
              <a:t>class</a:t>
            </a:r>
            <a:r>
              <a:rPr lang="it-IT" dirty="0"/>
              <a:t>="</a:t>
            </a:r>
            <a:r>
              <a:rPr lang="it-IT" dirty="0" err="1"/>
              <a:t>flex</a:t>
            </a:r>
            <a:r>
              <a:rPr lang="it-IT" dirty="0"/>
              <a:t>-item"&gt;</a:t>
            </a:r>
          </a:p>
          <a:p>
            <a:pPr marL="0" indent="0">
              <a:buNone/>
            </a:pPr>
            <a:r>
              <a:rPr lang="it-IT" dirty="0"/>
              <a:t>&lt;div id="linea"&gt;&lt;/div&gt;</a:t>
            </a:r>
          </a:p>
          <a:p>
            <a:pPr marL="0" indent="0">
              <a:buNone/>
            </a:pPr>
            <a:r>
              <a:rPr lang="it-IT" dirty="0"/>
              <a:t>&lt;div id="Indice3"&gt;&lt;strong&gt;3. Fottuta canzone&lt;/strong&gt; &lt;/div&gt;</a:t>
            </a:r>
          </a:p>
          <a:p>
            <a:pPr marL="0" indent="0">
              <a:buNone/>
            </a:pPr>
            <a:r>
              <a:rPr lang="it-IT" dirty="0"/>
              <a:t>&lt;</a:t>
            </a:r>
            <a:r>
              <a:rPr lang="it-IT" dirty="0" err="1"/>
              <a:t>img</a:t>
            </a:r>
            <a:r>
              <a:rPr lang="it-IT" dirty="0"/>
              <a:t> id="</a:t>
            </a:r>
            <a:r>
              <a:rPr lang="it-IT" dirty="0" err="1"/>
              <a:t>imgSezione</a:t>
            </a:r>
            <a:r>
              <a:rPr lang="it-IT" dirty="0"/>
              <a:t>" </a:t>
            </a:r>
            <a:r>
              <a:rPr lang="it-IT" dirty="0" err="1"/>
              <a:t>src</a:t>
            </a:r>
            <a:r>
              <a:rPr lang="it-IT" dirty="0"/>
              <a:t>="3.jpg" /&gt;</a:t>
            </a:r>
          </a:p>
          <a:p>
            <a:pPr marL="0" indent="0">
              <a:buNone/>
            </a:pPr>
            <a:r>
              <a:rPr lang="it-IT" dirty="0"/>
              <a:t>&lt;</a:t>
            </a:r>
            <a:r>
              <a:rPr lang="it-IT" dirty="0" err="1"/>
              <a:t>p</a:t>
            </a:r>
            <a:r>
              <a:rPr lang="it-IT" dirty="0"/>
              <a:t>&gt;Fottuta Canzone è un brano in grado di farci sognare ad occhi aperti e soprattutto un brano in grado di farci immedesimare nelle sue strofe. Un brano pop punk da ascoltare a tutto volume che racconta di una vita difficile dove non ci si dimentica quanto il mondo sia brutto e che “sto bene solo quando dormo”&lt;/</a:t>
            </a:r>
            <a:r>
              <a:rPr lang="it-IT" dirty="0" err="1"/>
              <a:t>p</a:t>
            </a:r>
            <a:r>
              <a:rPr lang="it-IT" dirty="0"/>
              <a:t>&gt;</a:t>
            </a:r>
          </a:p>
          <a:p>
            <a:pPr marL="0" indent="0">
              <a:buNone/>
            </a:pPr>
            <a:r>
              <a:rPr lang="it-IT" dirty="0"/>
              <a:t>&lt;/div&gt;</a:t>
            </a:r>
            <a:br>
              <a:rPr lang="it-IT" dirty="0"/>
            </a:br>
            <a:r>
              <a:rPr lang="it-IT" dirty="0"/>
              <a:t>&lt;div </a:t>
            </a:r>
            <a:r>
              <a:rPr lang="it-IT" dirty="0" err="1"/>
              <a:t>class</a:t>
            </a:r>
            <a:r>
              <a:rPr lang="it-IT" dirty="0"/>
              <a:t>="</a:t>
            </a:r>
            <a:r>
              <a:rPr lang="it-IT" dirty="0" err="1"/>
              <a:t>flex</a:t>
            </a:r>
            <a:r>
              <a:rPr lang="it-IT" dirty="0"/>
              <a:t>-item"&gt;</a:t>
            </a:r>
          </a:p>
          <a:p>
            <a:pPr marL="0" indent="0">
              <a:buNone/>
            </a:pPr>
            <a:r>
              <a:rPr lang="it-IT" dirty="0"/>
              <a:t>&lt;div id="linea"&gt;&lt;/div&gt;</a:t>
            </a:r>
          </a:p>
          <a:p>
            <a:pPr marL="0" indent="0">
              <a:buNone/>
            </a:pPr>
            <a:r>
              <a:rPr lang="it-IT" dirty="0"/>
              <a:t>&lt;div id="Indice4"&gt;&lt;strong&gt;4. Tutta la vita&lt;/strong&gt; &lt;/div&gt;</a:t>
            </a:r>
          </a:p>
          <a:p>
            <a:pPr marL="0" indent="0">
              <a:buNone/>
            </a:pPr>
            <a:r>
              <a:rPr lang="it-IT" dirty="0"/>
              <a:t>&lt;</a:t>
            </a:r>
            <a:r>
              <a:rPr lang="it-IT" dirty="0" err="1"/>
              <a:t>img</a:t>
            </a:r>
            <a:r>
              <a:rPr lang="it-IT" dirty="0"/>
              <a:t> id="</a:t>
            </a:r>
            <a:r>
              <a:rPr lang="it-IT" dirty="0" err="1"/>
              <a:t>imgSezione</a:t>
            </a:r>
            <a:r>
              <a:rPr lang="it-IT" dirty="0"/>
              <a:t>" </a:t>
            </a:r>
            <a:r>
              <a:rPr lang="it-IT" dirty="0" err="1"/>
              <a:t>src</a:t>
            </a:r>
            <a:r>
              <a:rPr lang="it-IT" dirty="0"/>
              <a:t>="4.jpg" /&gt;</a:t>
            </a:r>
          </a:p>
          <a:p>
            <a:pPr marL="0" indent="0">
              <a:buNone/>
            </a:pPr>
            <a:r>
              <a:rPr lang="it-IT" dirty="0"/>
              <a:t>&lt;</a:t>
            </a:r>
            <a:r>
              <a:rPr lang="it-IT" dirty="0" err="1"/>
              <a:t>p</a:t>
            </a:r>
            <a:r>
              <a:rPr lang="it-IT" dirty="0"/>
              <a:t>&gt;Il brano è pregno di un’autoironia cinica, dove il punto di vista dell’autore diventa quello di tutti, persi nella quotidiana e affollatissima solitudine, con un soffio profondo di speranza nemmeno troppo velato, che riecheggia ben chiaro nel ritornello.&lt;/</a:t>
            </a:r>
            <a:r>
              <a:rPr lang="it-IT" dirty="0" err="1"/>
              <a:t>p</a:t>
            </a:r>
            <a:r>
              <a:rPr lang="it-IT" dirty="0"/>
              <a:t>&gt;</a:t>
            </a:r>
            <a:br>
              <a:rPr lang="it-IT" dirty="0"/>
            </a:br>
            <a:r>
              <a:rPr lang="it-IT" dirty="0"/>
              <a:t>&lt;/div&gt;</a:t>
            </a:r>
            <a:br>
              <a:rPr lang="it-IT" dirty="0"/>
            </a:br>
            <a:r>
              <a:rPr lang="it-IT" dirty="0"/>
              <a:t>&lt;div </a:t>
            </a:r>
            <a:r>
              <a:rPr lang="it-IT" dirty="0" err="1"/>
              <a:t>class</a:t>
            </a:r>
            <a:r>
              <a:rPr lang="it-IT" dirty="0"/>
              <a:t>="</a:t>
            </a:r>
            <a:r>
              <a:rPr lang="it-IT" dirty="0" err="1"/>
              <a:t>flex</a:t>
            </a:r>
            <a:r>
              <a:rPr lang="it-IT" dirty="0"/>
              <a:t>-item"&gt;</a:t>
            </a:r>
          </a:p>
          <a:p>
            <a:pPr marL="0" indent="0">
              <a:buNone/>
            </a:pPr>
            <a:r>
              <a:rPr lang="it-IT" dirty="0"/>
              <a:t>&lt;div id="linea"&gt;&lt;/div&gt;</a:t>
            </a:r>
          </a:p>
          <a:p>
            <a:pPr marL="0" indent="0">
              <a:buNone/>
            </a:pPr>
            <a:r>
              <a:rPr lang="it-IT" dirty="0"/>
              <a:t>&lt;div id="Indice5"&gt;&lt;strong&gt;5. Ora che ti guardo bene &lt;/strong&gt; &lt;/div&gt;</a:t>
            </a:r>
          </a:p>
          <a:p>
            <a:pPr marL="0" indent="0">
              <a:buNone/>
            </a:pPr>
            <a:r>
              <a:rPr lang="it-IT" dirty="0"/>
              <a:t>&lt;</a:t>
            </a:r>
            <a:r>
              <a:rPr lang="it-IT" dirty="0" err="1"/>
              <a:t>img</a:t>
            </a:r>
            <a:r>
              <a:rPr lang="it-IT" dirty="0"/>
              <a:t> id="</a:t>
            </a:r>
            <a:r>
              <a:rPr lang="it-IT" dirty="0" err="1"/>
              <a:t>imgSezione</a:t>
            </a:r>
            <a:r>
              <a:rPr lang="it-IT" dirty="0"/>
              <a:t>" </a:t>
            </a:r>
            <a:r>
              <a:rPr lang="it-IT" dirty="0" err="1"/>
              <a:t>src</a:t>
            </a:r>
            <a:r>
              <a:rPr lang="it-IT" dirty="0"/>
              <a:t>="5.jpg" /&gt;</a:t>
            </a:r>
          </a:p>
          <a:p>
            <a:pPr marL="0" indent="0">
              <a:buNone/>
            </a:pPr>
            <a:r>
              <a:rPr lang="it-IT" dirty="0"/>
              <a:t>&lt;</a:t>
            </a:r>
            <a:r>
              <a:rPr lang="it-IT" dirty="0" err="1"/>
              <a:t>p</a:t>
            </a:r>
            <a:r>
              <a:rPr lang="it-IT" dirty="0"/>
              <a:t>&gt;Ora che ti guardo bene, è una ballata romantica che mai come in questo periodo sa di nostalgia per le cose semplici, come prendere il sole su un balcone, darsi un bacio sotto il portone, qualunque cosa che, pur nella sua normalità, ha un valore aggiunto insieme alla persona che piace&lt;/</a:t>
            </a:r>
            <a:r>
              <a:rPr lang="it-IT" dirty="0" err="1"/>
              <a:t>p</a:t>
            </a:r>
            <a:r>
              <a:rPr lang="it-IT" dirty="0"/>
              <a:t>&gt;</a:t>
            </a:r>
            <a:br>
              <a:rPr lang="it-IT" dirty="0"/>
            </a:br>
            <a:r>
              <a:rPr lang="it-IT" dirty="0"/>
              <a:t>&lt;/div&gt;</a:t>
            </a:r>
            <a:br>
              <a:rPr lang="it-IT" dirty="0"/>
            </a:br>
            <a:r>
              <a:rPr lang="it-IT" dirty="0"/>
              <a:t>&lt;/div&gt;</a:t>
            </a:r>
          </a:p>
          <a:p>
            <a:pPr marL="0" indent="0">
              <a:buNone/>
            </a:pPr>
            <a:r>
              <a:rPr lang="it-IT" dirty="0"/>
              <a:t>&lt;/</a:t>
            </a:r>
            <a:r>
              <a:rPr lang="it-IT" dirty="0" err="1"/>
              <a:t>section</a:t>
            </a:r>
            <a:r>
              <a:rPr lang="it-IT" dirty="0"/>
              <a:t>&gt;</a:t>
            </a:r>
          </a:p>
          <a:p>
            <a:endParaRPr lang="it-IT" sz="2000" dirty="0"/>
          </a:p>
        </p:txBody>
      </p:sp>
    </p:spTree>
    <p:extLst>
      <p:ext uri="{BB962C8B-B14F-4D97-AF65-F5344CB8AC3E}">
        <p14:creationId xmlns:p14="http://schemas.microsoft.com/office/powerpoint/2010/main" val="994131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D389F36-CB45-6B4D-B8F0-2CF8D7DF0FDB}"/>
              </a:ext>
            </a:extLst>
          </p:cNvPr>
          <p:cNvSpPr txBox="1">
            <a:spLocks/>
          </p:cNvSpPr>
          <p:nvPr/>
        </p:nvSpPr>
        <p:spPr>
          <a:xfrm>
            <a:off x="282130" y="669402"/>
            <a:ext cx="9027415" cy="5519196"/>
          </a:xfrm>
          <a:prstGeom prst="rect">
            <a:avLst/>
          </a:prstGeom>
        </p:spPr>
        <p:txBody>
          <a:bodyPr vert="horz" lIns="91440" tIns="45720" rIns="91440" bIns="45720" numCol="2" rtlCol="0" anchor="ctr">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it-IT" sz="6700" b="1" dirty="0"/>
              <a:t>CSS</a:t>
            </a:r>
            <a:endParaRPr lang="it-IT" sz="3600" b="1" dirty="0"/>
          </a:p>
          <a:p>
            <a:pPr marL="0" indent="0">
              <a:buNone/>
            </a:pPr>
            <a:r>
              <a:rPr lang="it-IT" dirty="0" err="1"/>
              <a:t>section</a:t>
            </a:r>
            <a:r>
              <a:rPr lang="it-IT" dirty="0"/>
              <a:t>{</a:t>
            </a:r>
          </a:p>
          <a:p>
            <a:pPr marL="0" indent="0">
              <a:buNone/>
            </a:pPr>
            <a:r>
              <a:rPr lang="it-IT" dirty="0" err="1"/>
              <a:t>margin</a:t>
            </a:r>
            <a:r>
              <a:rPr lang="it-IT" dirty="0"/>
              <a:t>: 200px 50px;</a:t>
            </a:r>
          </a:p>
          <a:p>
            <a:pPr marL="0" indent="0">
              <a:buNone/>
            </a:pPr>
            <a:r>
              <a:rPr lang="it-IT" dirty="0"/>
              <a:t>}</a:t>
            </a:r>
          </a:p>
          <a:p>
            <a:pPr marL="0" indent="0">
              <a:buNone/>
            </a:pPr>
            <a:r>
              <a:rPr lang="it-IT" dirty="0"/>
              <a:t>#Indice1 {</a:t>
            </a:r>
          </a:p>
          <a:p>
            <a:pPr marL="0" indent="0">
              <a:buNone/>
            </a:pPr>
            <a:r>
              <a:rPr lang="it-IT" dirty="0"/>
              <a:t>font-style: oblique;</a:t>
            </a:r>
          </a:p>
          <a:p>
            <a:pPr marL="0" indent="0">
              <a:buNone/>
            </a:pPr>
            <a:r>
              <a:rPr lang="it-IT" dirty="0"/>
              <a:t>font-</a:t>
            </a:r>
            <a:r>
              <a:rPr lang="it-IT" dirty="0" err="1"/>
              <a:t>size</a:t>
            </a:r>
            <a:r>
              <a:rPr lang="it-IT" dirty="0"/>
              <a:t>: 28px;</a:t>
            </a:r>
          </a:p>
          <a:p>
            <a:pPr marL="0" indent="0">
              <a:buNone/>
            </a:pPr>
            <a:r>
              <a:rPr lang="it-IT" dirty="0"/>
              <a:t>font-</a:t>
            </a:r>
            <a:r>
              <a:rPr lang="it-IT" dirty="0" err="1"/>
              <a:t>weight</a:t>
            </a:r>
            <a:r>
              <a:rPr lang="it-IT" dirty="0"/>
              <a:t>: </a:t>
            </a:r>
            <a:r>
              <a:rPr lang="it-IT" dirty="0" err="1"/>
              <a:t>normal</a:t>
            </a:r>
            <a:r>
              <a:rPr lang="it-IT" dirty="0"/>
              <a:t>;</a:t>
            </a:r>
          </a:p>
          <a:p>
            <a:pPr marL="0" indent="0">
              <a:buNone/>
            </a:pPr>
            <a:r>
              <a:rPr lang="it-IT" dirty="0" err="1"/>
              <a:t>margin</a:t>
            </a:r>
            <a:r>
              <a:rPr lang="it-IT" dirty="0"/>
              <a:t>-bottom: 10px;</a:t>
            </a:r>
          </a:p>
          <a:p>
            <a:pPr marL="0" indent="0">
              <a:buNone/>
            </a:pPr>
            <a:r>
              <a:rPr lang="it-IT" dirty="0"/>
              <a:t>color: </a:t>
            </a:r>
            <a:r>
              <a:rPr lang="it-IT" dirty="0" err="1"/>
              <a:t>rgba</a:t>
            </a:r>
            <a:r>
              <a:rPr lang="it-IT" dirty="0"/>
              <a:t>(26,26,26,.9);</a:t>
            </a:r>
          </a:p>
          <a:p>
            <a:pPr marL="0" indent="0">
              <a:buNone/>
            </a:pPr>
            <a:r>
              <a:rPr lang="it-IT" dirty="0"/>
              <a:t>font-family: '</a:t>
            </a:r>
            <a:r>
              <a:rPr lang="it-IT" dirty="0" err="1"/>
              <a:t>Courier</a:t>
            </a:r>
            <a:r>
              <a:rPr lang="it-IT" dirty="0"/>
              <a:t> New', </a:t>
            </a:r>
            <a:r>
              <a:rPr lang="it-IT" dirty="0" err="1"/>
              <a:t>Courier</a:t>
            </a:r>
            <a:r>
              <a:rPr lang="it-IT" dirty="0"/>
              <a:t>, </a:t>
            </a:r>
            <a:r>
              <a:rPr lang="it-IT" dirty="0" err="1"/>
              <a:t>monospace</a:t>
            </a:r>
            <a:r>
              <a:rPr lang="it-IT" dirty="0"/>
              <a:t>;</a:t>
            </a:r>
            <a:br>
              <a:rPr lang="it-IT" dirty="0"/>
            </a:br>
            <a:r>
              <a:rPr lang="it-IT" dirty="0"/>
              <a:t>}</a:t>
            </a:r>
          </a:p>
          <a:p>
            <a:pPr marL="0" indent="0">
              <a:buNone/>
            </a:pPr>
            <a:r>
              <a:rPr lang="it-IT" dirty="0"/>
              <a:t>#Indice2 {</a:t>
            </a:r>
          </a:p>
          <a:p>
            <a:pPr marL="0" indent="0">
              <a:buNone/>
            </a:pPr>
            <a:r>
              <a:rPr lang="it-IT" dirty="0"/>
              <a:t>font-</a:t>
            </a:r>
            <a:r>
              <a:rPr lang="it-IT" dirty="0" err="1"/>
              <a:t>size</a:t>
            </a:r>
            <a:r>
              <a:rPr lang="it-IT" dirty="0"/>
              <a:t>: 28px;</a:t>
            </a:r>
          </a:p>
          <a:p>
            <a:pPr marL="0" indent="0">
              <a:buNone/>
            </a:pPr>
            <a:r>
              <a:rPr lang="it-IT" dirty="0"/>
              <a:t>font-</a:t>
            </a:r>
            <a:r>
              <a:rPr lang="it-IT" dirty="0" err="1"/>
              <a:t>weight</a:t>
            </a:r>
            <a:r>
              <a:rPr lang="it-IT" dirty="0"/>
              <a:t>: </a:t>
            </a:r>
            <a:r>
              <a:rPr lang="it-IT" dirty="0" err="1"/>
              <a:t>normal</a:t>
            </a:r>
            <a:r>
              <a:rPr lang="it-IT" dirty="0"/>
              <a:t>;</a:t>
            </a:r>
          </a:p>
          <a:p>
            <a:pPr marL="0" indent="0">
              <a:buNone/>
            </a:pPr>
            <a:r>
              <a:rPr lang="it-IT" dirty="0" err="1"/>
              <a:t>margin</a:t>
            </a:r>
            <a:r>
              <a:rPr lang="it-IT" dirty="0"/>
              <a:t>-bottom: 10px;</a:t>
            </a:r>
          </a:p>
          <a:p>
            <a:pPr marL="0" indent="0">
              <a:buNone/>
            </a:pPr>
            <a:r>
              <a:rPr lang="it-IT" dirty="0"/>
              <a:t>color: </a:t>
            </a:r>
            <a:r>
              <a:rPr lang="it-IT" dirty="0" err="1"/>
              <a:t>rgba</a:t>
            </a:r>
            <a:r>
              <a:rPr lang="it-IT" dirty="0"/>
              <a:t>(26,26,26,.9);</a:t>
            </a:r>
          </a:p>
          <a:p>
            <a:pPr marL="0" indent="0">
              <a:buNone/>
            </a:pPr>
            <a:r>
              <a:rPr lang="it-IT" dirty="0"/>
              <a:t>font-family: 'Franklin </a:t>
            </a:r>
            <a:r>
              <a:rPr lang="it-IT" dirty="0" err="1"/>
              <a:t>Gothic</a:t>
            </a:r>
            <a:r>
              <a:rPr lang="it-IT" dirty="0"/>
              <a:t> Medium', '</a:t>
            </a:r>
            <a:r>
              <a:rPr lang="it-IT" dirty="0" err="1"/>
              <a:t>Arial</a:t>
            </a:r>
            <a:r>
              <a:rPr lang="it-IT" dirty="0"/>
              <a:t> </a:t>
            </a:r>
            <a:r>
              <a:rPr lang="it-IT" dirty="0" err="1"/>
              <a:t>Narrow</a:t>
            </a:r>
            <a:r>
              <a:rPr lang="it-IT" dirty="0"/>
              <a:t>', </a:t>
            </a:r>
            <a:r>
              <a:rPr lang="it-IT" dirty="0" err="1"/>
              <a:t>Arial</a:t>
            </a:r>
            <a:r>
              <a:rPr lang="it-IT" dirty="0"/>
              <a:t>, sans-</a:t>
            </a:r>
            <a:r>
              <a:rPr lang="it-IT" dirty="0" err="1"/>
              <a:t>serif</a:t>
            </a:r>
            <a:r>
              <a:rPr lang="it-IT" dirty="0"/>
              <a:t>;</a:t>
            </a:r>
            <a:br>
              <a:rPr lang="it-IT" dirty="0"/>
            </a:br>
            <a:r>
              <a:rPr lang="it-IT" dirty="0"/>
              <a:t>} #Indice3 {</a:t>
            </a:r>
          </a:p>
          <a:p>
            <a:pPr marL="0" indent="0">
              <a:buNone/>
            </a:pPr>
            <a:r>
              <a:rPr lang="it-IT" dirty="0"/>
              <a:t>font-</a:t>
            </a:r>
            <a:r>
              <a:rPr lang="it-IT" dirty="0" err="1"/>
              <a:t>size</a:t>
            </a:r>
            <a:r>
              <a:rPr lang="it-IT" dirty="0"/>
              <a:t>: 28px;</a:t>
            </a:r>
          </a:p>
          <a:p>
            <a:pPr marL="0" indent="0">
              <a:buNone/>
            </a:pPr>
            <a:r>
              <a:rPr lang="it-IT" dirty="0"/>
              <a:t>font-</a:t>
            </a:r>
            <a:r>
              <a:rPr lang="it-IT" dirty="0" err="1"/>
              <a:t>weight</a:t>
            </a:r>
            <a:r>
              <a:rPr lang="it-IT" dirty="0"/>
              <a:t>: </a:t>
            </a:r>
            <a:r>
              <a:rPr lang="it-IT" dirty="0" err="1"/>
              <a:t>normal</a:t>
            </a:r>
            <a:r>
              <a:rPr lang="it-IT" dirty="0"/>
              <a:t>;</a:t>
            </a:r>
          </a:p>
          <a:p>
            <a:pPr marL="0" indent="0">
              <a:buNone/>
            </a:pPr>
            <a:r>
              <a:rPr lang="it-IT" dirty="0" err="1"/>
              <a:t>margin</a:t>
            </a:r>
            <a:r>
              <a:rPr lang="it-IT" dirty="0"/>
              <a:t>-bottom: 10px;</a:t>
            </a:r>
          </a:p>
          <a:p>
            <a:pPr marL="0" indent="0">
              <a:buNone/>
            </a:pPr>
            <a:r>
              <a:rPr lang="it-IT" dirty="0"/>
              <a:t>color: </a:t>
            </a:r>
            <a:r>
              <a:rPr lang="it-IT" dirty="0" err="1"/>
              <a:t>rgba</a:t>
            </a:r>
            <a:r>
              <a:rPr lang="it-IT" dirty="0"/>
              <a:t>(26,26,26,.9);</a:t>
            </a:r>
          </a:p>
          <a:p>
            <a:pPr marL="0" indent="0">
              <a:buNone/>
            </a:pPr>
            <a:r>
              <a:rPr lang="it-IT" dirty="0"/>
              <a:t>font-family: 'Gill Sans', 'Gill Sans MT', Calibri, '</a:t>
            </a:r>
            <a:r>
              <a:rPr lang="it-IT" dirty="0" err="1"/>
              <a:t>Trebuchet</a:t>
            </a:r>
            <a:r>
              <a:rPr lang="it-IT" dirty="0"/>
              <a:t> MS', sans-</a:t>
            </a:r>
            <a:r>
              <a:rPr lang="it-IT" dirty="0" err="1"/>
              <a:t>serif</a:t>
            </a:r>
            <a:r>
              <a:rPr lang="it-IT" dirty="0"/>
              <a:t>;</a:t>
            </a:r>
            <a:br>
              <a:rPr lang="it-IT" dirty="0"/>
            </a:br>
            <a:r>
              <a:rPr lang="it-IT" dirty="0"/>
              <a:t>} #Indice4 {</a:t>
            </a:r>
          </a:p>
          <a:p>
            <a:pPr marL="0" indent="0">
              <a:buNone/>
            </a:pPr>
            <a:r>
              <a:rPr lang="it-IT" dirty="0"/>
              <a:t>font-</a:t>
            </a:r>
            <a:r>
              <a:rPr lang="it-IT" dirty="0" err="1"/>
              <a:t>size</a:t>
            </a:r>
            <a:r>
              <a:rPr lang="it-IT" dirty="0"/>
              <a:t>: 28px;</a:t>
            </a:r>
          </a:p>
          <a:p>
            <a:pPr marL="0" indent="0">
              <a:buNone/>
            </a:pPr>
            <a:r>
              <a:rPr lang="it-IT" dirty="0"/>
              <a:t>font-</a:t>
            </a:r>
            <a:r>
              <a:rPr lang="it-IT" dirty="0" err="1"/>
              <a:t>weight</a:t>
            </a:r>
            <a:r>
              <a:rPr lang="it-IT" dirty="0"/>
              <a:t>: </a:t>
            </a:r>
            <a:r>
              <a:rPr lang="it-IT" dirty="0" err="1"/>
              <a:t>normal</a:t>
            </a:r>
            <a:r>
              <a:rPr lang="it-IT" dirty="0"/>
              <a:t>;</a:t>
            </a:r>
          </a:p>
          <a:p>
            <a:pPr marL="0" indent="0">
              <a:buNone/>
            </a:pPr>
            <a:r>
              <a:rPr lang="it-IT" dirty="0" err="1"/>
              <a:t>margin</a:t>
            </a:r>
            <a:r>
              <a:rPr lang="it-IT" dirty="0"/>
              <a:t>-bottom: 10px;</a:t>
            </a:r>
          </a:p>
          <a:p>
            <a:pPr marL="0" indent="0">
              <a:buNone/>
            </a:pPr>
            <a:r>
              <a:rPr lang="it-IT" dirty="0"/>
              <a:t>color: </a:t>
            </a:r>
            <a:r>
              <a:rPr lang="it-IT" dirty="0" err="1"/>
              <a:t>rgba</a:t>
            </a:r>
            <a:r>
              <a:rPr lang="it-IT" dirty="0"/>
              <a:t>(26,26,26,.9);</a:t>
            </a:r>
          </a:p>
          <a:p>
            <a:pPr marL="0" indent="0">
              <a:buNone/>
            </a:pPr>
            <a:r>
              <a:rPr lang="it-IT" dirty="0"/>
              <a:t>font-family: 'Segoe UI', </a:t>
            </a:r>
            <a:r>
              <a:rPr lang="it-IT" dirty="0" err="1"/>
              <a:t>Tahoma</a:t>
            </a:r>
            <a:r>
              <a:rPr lang="it-IT" dirty="0"/>
              <a:t>, Geneva, </a:t>
            </a:r>
            <a:r>
              <a:rPr lang="it-IT" dirty="0" err="1"/>
              <a:t>Verdana</a:t>
            </a:r>
            <a:r>
              <a:rPr lang="it-IT" dirty="0"/>
              <a:t>, sans-</a:t>
            </a:r>
            <a:r>
              <a:rPr lang="it-IT" dirty="0" err="1"/>
              <a:t>serif</a:t>
            </a:r>
            <a:r>
              <a:rPr lang="it-IT" dirty="0"/>
              <a:t>;</a:t>
            </a:r>
            <a:br>
              <a:rPr lang="it-IT" dirty="0"/>
            </a:br>
            <a:r>
              <a:rPr lang="it-IT" dirty="0"/>
              <a:t>} #Indice5 {</a:t>
            </a:r>
          </a:p>
          <a:p>
            <a:pPr marL="0" indent="0">
              <a:buNone/>
            </a:pPr>
            <a:r>
              <a:rPr lang="it-IT" dirty="0"/>
              <a:t>font-</a:t>
            </a:r>
            <a:r>
              <a:rPr lang="it-IT" dirty="0" err="1"/>
              <a:t>size</a:t>
            </a:r>
            <a:r>
              <a:rPr lang="it-IT" dirty="0"/>
              <a:t>: 28px;</a:t>
            </a:r>
          </a:p>
          <a:p>
            <a:pPr marL="0" indent="0">
              <a:buNone/>
            </a:pPr>
            <a:r>
              <a:rPr lang="it-IT" dirty="0"/>
              <a:t>font-</a:t>
            </a:r>
            <a:r>
              <a:rPr lang="it-IT" dirty="0" err="1"/>
              <a:t>weight</a:t>
            </a:r>
            <a:r>
              <a:rPr lang="it-IT" dirty="0"/>
              <a:t>: </a:t>
            </a:r>
            <a:r>
              <a:rPr lang="it-IT" dirty="0" err="1"/>
              <a:t>normal</a:t>
            </a:r>
            <a:r>
              <a:rPr lang="it-IT" dirty="0"/>
              <a:t>;</a:t>
            </a:r>
          </a:p>
          <a:p>
            <a:pPr marL="0" indent="0">
              <a:buNone/>
            </a:pPr>
            <a:r>
              <a:rPr lang="it-IT" dirty="0" err="1"/>
              <a:t>margin</a:t>
            </a:r>
            <a:r>
              <a:rPr lang="it-IT" dirty="0"/>
              <a:t>-bottom: 10px;</a:t>
            </a:r>
          </a:p>
          <a:p>
            <a:pPr marL="0" indent="0">
              <a:buNone/>
            </a:pPr>
            <a:r>
              <a:rPr lang="it-IT" dirty="0"/>
              <a:t>color: </a:t>
            </a:r>
            <a:r>
              <a:rPr lang="it-IT" dirty="0" err="1"/>
              <a:t>rgba</a:t>
            </a:r>
            <a:r>
              <a:rPr lang="it-IT" dirty="0"/>
              <a:t>(26,26,26,.9);</a:t>
            </a:r>
          </a:p>
          <a:p>
            <a:pPr marL="0" indent="0">
              <a:buNone/>
            </a:pPr>
            <a:r>
              <a:rPr lang="it-IT" dirty="0"/>
              <a:t>font-family: '</a:t>
            </a:r>
            <a:r>
              <a:rPr lang="it-IT" dirty="0" err="1"/>
              <a:t>Trebuchet</a:t>
            </a:r>
            <a:r>
              <a:rPr lang="it-IT" dirty="0"/>
              <a:t> MS', 'Lucida Sans </a:t>
            </a:r>
            <a:r>
              <a:rPr lang="it-IT" dirty="0" err="1"/>
              <a:t>Unicode</a:t>
            </a:r>
            <a:r>
              <a:rPr lang="it-IT" dirty="0"/>
              <a:t>', 'Lucida Grande', 'Lucida Sans', </a:t>
            </a:r>
            <a:r>
              <a:rPr lang="it-IT" dirty="0" err="1"/>
              <a:t>Arial</a:t>
            </a:r>
            <a:r>
              <a:rPr lang="it-IT" dirty="0"/>
              <a:t>, sans-</a:t>
            </a:r>
            <a:r>
              <a:rPr lang="it-IT" dirty="0" err="1"/>
              <a:t>serif</a:t>
            </a:r>
            <a:r>
              <a:rPr lang="it-IT" dirty="0"/>
              <a:t>;</a:t>
            </a:r>
            <a:br>
              <a:rPr lang="it-IT" dirty="0"/>
            </a:br>
            <a:r>
              <a:rPr lang="it-IT" dirty="0"/>
              <a:t>}</a:t>
            </a:r>
          </a:p>
          <a:p>
            <a:pPr marL="0" indent="0">
              <a:buNone/>
            </a:pPr>
            <a:br>
              <a:rPr lang="it-IT" dirty="0"/>
            </a:br>
            <a:r>
              <a:rPr lang="it-IT" dirty="0"/>
              <a:t>#</a:t>
            </a:r>
            <a:r>
              <a:rPr lang="it-IT" dirty="0" err="1"/>
              <a:t>overlay</a:t>
            </a:r>
            <a:r>
              <a:rPr lang="it-IT" dirty="0"/>
              <a:t> {</a:t>
            </a:r>
          </a:p>
          <a:p>
            <a:pPr marL="0" indent="0">
              <a:buNone/>
            </a:pPr>
            <a:r>
              <a:rPr lang="it-IT" dirty="0" err="1"/>
              <a:t>content</a:t>
            </a:r>
            <a:r>
              <a:rPr lang="it-IT" dirty="0"/>
              <a:t>: '';</a:t>
            </a:r>
          </a:p>
          <a:p>
            <a:pPr marL="0" indent="0">
              <a:buNone/>
            </a:pPr>
            <a:r>
              <a:rPr lang="it-IT" dirty="0"/>
              <a:t>position: </a:t>
            </a:r>
            <a:r>
              <a:rPr lang="it-IT" dirty="0" err="1"/>
              <a:t>absolute</a:t>
            </a:r>
            <a:r>
              <a:rPr lang="it-IT" dirty="0"/>
              <a:t>;</a:t>
            </a:r>
          </a:p>
          <a:p>
            <a:pPr marL="0" indent="0">
              <a:buNone/>
            </a:pPr>
            <a:r>
              <a:rPr lang="it-IT" dirty="0"/>
              <a:t>top: 0;</a:t>
            </a:r>
          </a:p>
          <a:p>
            <a:pPr marL="0" indent="0">
              <a:buNone/>
            </a:pPr>
            <a:r>
              <a:rPr lang="it-IT" dirty="0" err="1"/>
              <a:t>left</a:t>
            </a:r>
            <a:r>
              <a:rPr lang="it-IT" dirty="0"/>
              <a:t>: 0;</a:t>
            </a:r>
          </a:p>
          <a:p>
            <a:pPr marL="0" indent="0">
              <a:buNone/>
            </a:pPr>
            <a:r>
              <a:rPr lang="it-IT" dirty="0"/>
              <a:t>bottom: 0;</a:t>
            </a:r>
          </a:p>
          <a:p>
            <a:pPr marL="0" indent="0">
              <a:buNone/>
            </a:pPr>
            <a:r>
              <a:rPr lang="it-IT" dirty="0"/>
              <a:t>right: 0;</a:t>
            </a:r>
          </a:p>
          <a:p>
            <a:pPr marL="0" indent="0">
              <a:buNone/>
            </a:pPr>
            <a:r>
              <a:rPr lang="it-IT" dirty="0"/>
              <a:t>background-color: </a:t>
            </a:r>
            <a:r>
              <a:rPr lang="it-IT" dirty="0" err="1"/>
              <a:t>rgba</a:t>
            </a:r>
            <a:r>
              <a:rPr lang="it-IT" dirty="0"/>
              <a:t>(0, 0, 0, 0.3);</a:t>
            </a:r>
          </a:p>
          <a:p>
            <a:pPr marL="0" indent="0">
              <a:buNone/>
            </a:pPr>
            <a:r>
              <a:rPr lang="it-IT" dirty="0"/>
              <a:t>}</a:t>
            </a:r>
          </a:p>
          <a:p>
            <a:pPr marL="0" indent="0">
              <a:buNone/>
            </a:pPr>
            <a:r>
              <a:rPr lang="it-IT" dirty="0"/>
              <a:t>#linea {</a:t>
            </a:r>
          </a:p>
          <a:p>
            <a:pPr marL="0" indent="0">
              <a:buNone/>
            </a:pPr>
            <a:r>
              <a:rPr lang="it-IT" dirty="0" err="1"/>
              <a:t>height</a:t>
            </a:r>
            <a:r>
              <a:rPr lang="it-IT" dirty="0"/>
              <a:t>: 3 px;</a:t>
            </a:r>
          </a:p>
          <a:p>
            <a:pPr marL="0" indent="0">
              <a:buNone/>
            </a:pPr>
            <a:r>
              <a:rPr lang="it-IT" dirty="0" err="1"/>
              <a:t>border</a:t>
            </a:r>
            <a:r>
              <a:rPr lang="it-IT" dirty="0"/>
              <a:t>: 10px </a:t>
            </a:r>
            <a:r>
              <a:rPr lang="it-IT" dirty="0" err="1"/>
              <a:t>solid</a:t>
            </a:r>
            <a:r>
              <a:rPr lang="it-IT" dirty="0"/>
              <a:t> </a:t>
            </a:r>
            <a:r>
              <a:rPr lang="it-IT" dirty="0" err="1"/>
              <a:t>rgb</a:t>
            </a:r>
            <a:r>
              <a:rPr lang="it-IT" dirty="0"/>
              <a:t>(55, 66, 116);</a:t>
            </a:r>
            <a:br>
              <a:rPr lang="it-IT" dirty="0"/>
            </a:br>
            <a:r>
              <a:rPr lang="it-IT" dirty="0"/>
              <a:t>}</a:t>
            </a:r>
          </a:p>
          <a:p>
            <a:pPr marL="0" indent="0">
              <a:buNone/>
            </a:pPr>
            <a:r>
              <a:rPr lang="it-IT" dirty="0"/>
              <a:t>#</a:t>
            </a:r>
            <a:r>
              <a:rPr lang="it-IT" dirty="0" err="1"/>
              <a:t>imgSezione</a:t>
            </a:r>
            <a:r>
              <a:rPr lang="it-IT" dirty="0"/>
              <a:t> {</a:t>
            </a:r>
          </a:p>
          <a:p>
            <a:pPr marL="0" indent="0">
              <a:buNone/>
            </a:pPr>
            <a:r>
              <a:rPr lang="it-IT" dirty="0"/>
              <a:t>max-</a:t>
            </a:r>
            <a:r>
              <a:rPr lang="it-IT" dirty="0" err="1"/>
              <a:t>width</a:t>
            </a:r>
            <a:r>
              <a:rPr lang="it-IT" dirty="0"/>
              <a:t>: 200px;</a:t>
            </a:r>
          </a:p>
          <a:p>
            <a:pPr marL="0" indent="0">
              <a:buNone/>
            </a:pPr>
            <a:r>
              <a:rPr lang="it-IT" dirty="0"/>
              <a:t>max-</a:t>
            </a:r>
            <a:r>
              <a:rPr lang="it-IT" dirty="0" err="1"/>
              <a:t>height</a:t>
            </a:r>
            <a:r>
              <a:rPr lang="it-IT" dirty="0"/>
              <a:t>: 200px;</a:t>
            </a:r>
          </a:p>
          <a:p>
            <a:pPr marL="0" indent="0">
              <a:buNone/>
            </a:pPr>
            <a:r>
              <a:rPr lang="it-IT" dirty="0" err="1"/>
              <a:t>min-height</a:t>
            </a:r>
            <a:r>
              <a:rPr lang="it-IT" dirty="0"/>
              <a:t>: 200px;</a:t>
            </a:r>
          </a:p>
          <a:p>
            <a:pPr marL="0" indent="0">
              <a:buNone/>
            </a:pPr>
            <a:r>
              <a:rPr lang="it-IT" dirty="0" err="1"/>
              <a:t>min-width</a:t>
            </a:r>
            <a:r>
              <a:rPr lang="it-IT" dirty="0"/>
              <a:t>: 200px;</a:t>
            </a:r>
            <a:br>
              <a:rPr lang="it-IT" dirty="0"/>
            </a:br>
            <a:r>
              <a:rPr lang="it-IT" dirty="0"/>
              <a:t>}</a:t>
            </a:r>
            <a:br>
              <a:rPr lang="it-IT" dirty="0"/>
            </a:br>
            <a:r>
              <a:rPr lang="it-IT" dirty="0"/>
              <a:t>#</a:t>
            </a:r>
            <a:r>
              <a:rPr lang="it-IT" dirty="0" err="1"/>
              <a:t>flex</a:t>
            </a:r>
            <a:r>
              <a:rPr lang="it-IT" dirty="0"/>
              <a:t>-container {</a:t>
            </a:r>
          </a:p>
          <a:p>
            <a:pPr marL="0" indent="0">
              <a:buNone/>
            </a:pPr>
            <a:r>
              <a:rPr lang="it-IT" dirty="0"/>
              <a:t>display: </a:t>
            </a:r>
            <a:r>
              <a:rPr lang="it-IT" dirty="0" err="1"/>
              <a:t>flex</a:t>
            </a:r>
            <a:r>
              <a:rPr lang="it-IT" dirty="0"/>
              <a:t>; </a:t>
            </a:r>
          </a:p>
          <a:p>
            <a:pPr marL="0" indent="0">
              <a:buNone/>
            </a:pPr>
            <a:r>
              <a:rPr lang="it-IT" dirty="0" err="1"/>
              <a:t>flex-direction:column</a:t>
            </a:r>
            <a:r>
              <a:rPr lang="it-IT" dirty="0"/>
              <a:t>;</a:t>
            </a:r>
          </a:p>
          <a:p>
            <a:pPr marL="0" indent="0">
              <a:buNone/>
            </a:pPr>
            <a:r>
              <a:rPr lang="it-IT" dirty="0" err="1"/>
              <a:t>align-items</a:t>
            </a:r>
            <a:r>
              <a:rPr lang="it-IT" dirty="0"/>
              <a:t>: center;</a:t>
            </a:r>
          </a:p>
          <a:p>
            <a:pPr marL="0" indent="0">
              <a:buNone/>
            </a:pPr>
            <a:r>
              <a:rPr lang="it-IT" dirty="0"/>
              <a:t>}</a:t>
            </a:r>
          </a:p>
          <a:p>
            <a:pPr marL="0" indent="0">
              <a:buNone/>
            </a:pPr>
            <a:r>
              <a:rPr lang="it-IT" dirty="0"/>
              <a:t>.</a:t>
            </a:r>
            <a:r>
              <a:rPr lang="it-IT" dirty="0" err="1"/>
              <a:t>flex</a:t>
            </a:r>
            <a:r>
              <a:rPr lang="it-IT" dirty="0"/>
              <a:t>-item {</a:t>
            </a:r>
          </a:p>
          <a:p>
            <a:pPr marL="0" indent="0">
              <a:buNone/>
            </a:pPr>
            <a:r>
              <a:rPr lang="it-IT" dirty="0" err="1"/>
              <a:t>background-color:rgba</a:t>
            </a:r>
            <a:r>
              <a:rPr lang="it-IT" dirty="0"/>
              <a:t>(0, 0, 100, 0.1);</a:t>
            </a:r>
          </a:p>
          <a:p>
            <a:pPr marL="0" indent="0">
              <a:buNone/>
            </a:pPr>
            <a:r>
              <a:rPr lang="it-IT" dirty="0" err="1"/>
              <a:t>color:rgb</a:t>
            </a:r>
            <a:r>
              <a:rPr lang="it-IT" dirty="0"/>
              <a:t>(15, 38, 112);</a:t>
            </a:r>
          </a:p>
          <a:p>
            <a:pPr marL="0" indent="0">
              <a:buNone/>
            </a:pPr>
            <a:r>
              <a:rPr lang="it-IT" dirty="0" err="1"/>
              <a:t>font-family:'Gill</a:t>
            </a:r>
            <a:r>
              <a:rPr lang="it-IT" dirty="0"/>
              <a:t> Sans', 'Gill Sans MT', Calibri, '</a:t>
            </a:r>
            <a:r>
              <a:rPr lang="it-IT" dirty="0" err="1"/>
              <a:t>Trebuchet</a:t>
            </a:r>
            <a:r>
              <a:rPr lang="it-IT" dirty="0"/>
              <a:t> MS', sans-</a:t>
            </a:r>
            <a:r>
              <a:rPr lang="it-IT" dirty="0" err="1"/>
              <a:t>serif</a:t>
            </a:r>
            <a:r>
              <a:rPr lang="it-IT" dirty="0"/>
              <a:t>;</a:t>
            </a:r>
          </a:p>
          <a:p>
            <a:pPr marL="0" indent="0">
              <a:buNone/>
            </a:pPr>
            <a:r>
              <a:rPr lang="it-IT" dirty="0"/>
              <a:t>font-</a:t>
            </a:r>
            <a:r>
              <a:rPr lang="it-IT" dirty="0" err="1"/>
              <a:t>size</a:t>
            </a:r>
            <a:r>
              <a:rPr lang="it-IT" dirty="0"/>
              <a:t>: large;</a:t>
            </a:r>
          </a:p>
          <a:p>
            <a:pPr marL="0" indent="0">
              <a:buNone/>
            </a:pPr>
            <a:r>
              <a:rPr lang="it-IT" dirty="0"/>
              <a:t>}</a:t>
            </a:r>
            <a:br>
              <a:rPr lang="it-IT" dirty="0"/>
            </a:br>
            <a:endParaRPr lang="it-IT" dirty="0"/>
          </a:p>
          <a:p>
            <a:pPr marL="0" indent="0">
              <a:buNone/>
            </a:pPr>
            <a:br>
              <a:rPr lang="it-IT" dirty="0"/>
            </a:br>
            <a:endParaRPr lang="it-IT" sz="3600" b="1" dirty="0"/>
          </a:p>
          <a:p>
            <a:endParaRPr lang="it-IT" sz="2000" dirty="0"/>
          </a:p>
        </p:txBody>
      </p:sp>
      <p:cxnSp>
        <p:nvCxnSpPr>
          <p:cNvPr id="5" name="Connettore 1 4">
            <a:extLst>
              <a:ext uri="{FF2B5EF4-FFF2-40B4-BE49-F238E27FC236}">
                <a16:creationId xmlns:a16="http://schemas.microsoft.com/office/drawing/2014/main" id="{AEB30C90-941B-AE46-8374-DFC8CE402C18}"/>
              </a:ext>
            </a:extLst>
          </p:cNvPr>
          <p:cNvCxnSpPr/>
          <p:nvPr/>
        </p:nvCxnSpPr>
        <p:spPr>
          <a:xfrm>
            <a:off x="4043469" y="139535"/>
            <a:ext cx="0" cy="6578930"/>
          </a:xfrm>
          <a:prstGeom prst="line">
            <a:avLst/>
          </a:prstGeom>
          <a:ln w="57150"/>
        </p:spPr>
        <p:style>
          <a:lnRef idx="1">
            <a:schemeClr val="accent1"/>
          </a:lnRef>
          <a:fillRef idx="0">
            <a:schemeClr val="accent1"/>
          </a:fillRef>
          <a:effectRef idx="0">
            <a:schemeClr val="accent1"/>
          </a:effectRef>
          <a:fontRef idx="minor">
            <a:schemeClr val="tx1"/>
          </a:fontRef>
        </p:style>
      </p:cxnSp>
      <p:pic>
        <p:nvPicPr>
          <p:cNvPr id="6" name="Segnaposto contenuto 4">
            <a:extLst>
              <a:ext uri="{FF2B5EF4-FFF2-40B4-BE49-F238E27FC236}">
                <a16:creationId xmlns:a16="http://schemas.microsoft.com/office/drawing/2014/main" id="{3A869538-110C-0E4B-B624-01A2763E5F1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 t="26449" r="3838" b="7940"/>
          <a:stretch/>
        </p:blipFill>
        <p:spPr>
          <a:xfrm>
            <a:off x="7804809" y="414076"/>
            <a:ext cx="4276723" cy="6029848"/>
          </a:xfrm>
        </p:spPr>
      </p:pic>
    </p:spTree>
    <p:extLst>
      <p:ext uri="{BB962C8B-B14F-4D97-AF65-F5344CB8AC3E}">
        <p14:creationId xmlns:p14="http://schemas.microsoft.com/office/powerpoint/2010/main" val="2090589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Footer</a:t>
            </a: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367695" y="217127"/>
            <a:ext cx="7845415" cy="5684139"/>
          </a:xfrm>
        </p:spPr>
        <p:txBody>
          <a:bodyPr anchor="ctr">
            <a:normAutofit/>
          </a:bodyPr>
          <a:lstStyle/>
          <a:p>
            <a:pPr marL="0" indent="0">
              <a:buNone/>
            </a:pPr>
            <a:r>
              <a:rPr lang="it-IT" sz="3200" b="1" dirty="0"/>
              <a:t>HTML</a:t>
            </a:r>
          </a:p>
          <a:p>
            <a:pPr marL="0" indent="0">
              <a:buNone/>
            </a:pPr>
            <a:r>
              <a:rPr lang="it-IT" sz="1400" dirty="0"/>
              <a:t>&lt;</a:t>
            </a:r>
            <a:r>
              <a:rPr lang="it-IT" sz="1400" dirty="0" err="1"/>
              <a:t>footer</a:t>
            </a:r>
            <a:r>
              <a:rPr lang="it-IT" sz="1400" dirty="0"/>
              <a:t>&gt; Emanuele </a:t>
            </a:r>
            <a:r>
              <a:rPr lang="it-IT" sz="1400" dirty="0" err="1"/>
              <a:t>Facotto</a:t>
            </a:r>
            <a:r>
              <a:rPr lang="it-IT" sz="1400" dirty="0"/>
              <a:t> 1000026766 &lt;/</a:t>
            </a:r>
            <a:r>
              <a:rPr lang="it-IT" sz="1400" dirty="0" err="1"/>
              <a:t>footer</a:t>
            </a:r>
            <a:r>
              <a:rPr lang="it-IT" sz="1400" dirty="0"/>
              <a:t>&gt;</a:t>
            </a:r>
          </a:p>
          <a:p>
            <a:pPr marL="0" indent="0">
              <a:buNone/>
            </a:pPr>
            <a:r>
              <a:rPr lang="it-IT" sz="3200" b="1" dirty="0"/>
              <a:t>CSS</a:t>
            </a:r>
            <a:endParaRPr lang="it-IT" sz="1400" dirty="0"/>
          </a:p>
          <a:p>
            <a:pPr marL="0" indent="0">
              <a:buNone/>
            </a:pPr>
            <a:r>
              <a:rPr lang="it-IT" sz="1500" dirty="0" err="1"/>
              <a:t>footer</a:t>
            </a:r>
            <a:r>
              <a:rPr lang="it-IT" sz="1500" dirty="0"/>
              <a:t>{</a:t>
            </a:r>
          </a:p>
          <a:p>
            <a:pPr marL="0" indent="0">
              <a:buNone/>
            </a:pPr>
            <a:r>
              <a:rPr lang="it-IT" sz="1500" dirty="0"/>
              <a:t>display: </a:t>
            </a:r>
            <a:r>
              <a:rPr lang="it-IT" sz="1500" dirty="0" err="1"/>
              <a:t>flex</a:t>
            </a:r>
            <a:r>
              <a:rPr lang="it-IT" sz="1500" dirty="0"/>
              <a:t>;</a:t>
            </a:r>
          </a:p>
          <a:p>
            <a:pPr marL="0" indent="0">
              <a:buNone/>
            </a:pPr>
            <a:r>
              <a:rPr lang="it-IT" sz="1500" dirty="0"/>
              <a:t>background: </a:t>
            </a:r>
            <a:r>
              <a:rPr lang="it-IT" sz="1500" dirty="0" err="1"/>
              <a:t>rgb</a:t>
            </a:r>
            <a:r>
              <a:rPr lang="it-IT" sz="1500" dirty="0"/>
              <a:t>(55, 66, 116) ;</a:t>
            </a:r>
          </a:p>
          <a:p>
            <a:pPr marL="0" indent="0">
              <a:buNone/>
            </a:pPr>
            <a:r>
              <a:rPr lang="it-IT" sz="1500" dirty="0" err="1"/>
              <a:t>color:white</a:t>
            </a:r>
            <a:r>
              <a:rPr lang="it-IT" sz="1500" dirty="0"/>
              <a:t>;</a:t>
            </a:r>
          </a:p>
          <a:p>
            <a:pPr marL="0" indent="0">
              <a:buNone/>
            </a:pPr>
            <a:r>
              <a:rPr lang="it-IT" sz="1500" dirty="0" err="1"/>
              <a:t>height</a:t>
            </a:r>
            <a:r>
              <a:rPr lang="it-IT" sz="1500" dirty="0"/>
              <a:t>: 50px;</a:t>
            </a:r>
          </a:p>
          <a:p>
            <a:pPr marL="0" indent="0">
              <a:buNone/>
            </a:pPr>
            <a:r>
              <a:rPr lang="it-IT" sz="1500" dirty="0" err="1"/>
              <a:t>align-items</a:t>
            </a:r>
            <a:r>
              <a:rPr lang="it-IT" sz="1500" dirty="0"/>
              <a:t>: center;</a:t>
            </a:r>
          </a:p>
          <a:p>
            <a:pPr marL="0" indent="0">
              <a:buNone/>
            </a:pPr>
            <a:r>
              <a:rPr lang="it-IT" sz="1500" dirty="0" err="1"/>
              <a:t>justify-content</a:t>
            </a:r>
            <a:r>
              <a:rPr lang="it-IT" sz="1500" dirty="0"/>
              <a:t>: center;</a:t>
            </a:r>
          </a:p>
          <a:p>
            <a:pPr marL="0" indent="0">
              <a:buNone/>
            </a:pPr>
            <a:r>
              <a:rPr lang="it-IT" sz="1500" dirty="0"/>
              <a:t>font-</a:t>
            </a:r>
            <a:r>
              <a:rPr lang="it-IT" sz="1500" dirty="0" err="1"/>
              <a:t>size</a:t>
            </a:r>
            <a:r>
              <a:rPr lang="it-IT" sz="1500" dirty="0"/>
              <a:t>: 20px;</a:t>
            </a:r>
          </a:p>
          <a:p>
            <a:pPr marL="0" indent="0">
              <a:buNone/>
            </a:pPr>
            <a:br>
              <a:rPr lang="it-IT" sz="1500" dirty="0"/>
            </a:br>
            <a:r>
              <a:rPr lang="it-IT" sz="1500" dirty="0"/>
              <a:t>}</a:t>
            </a:r>
          </a:p>
          <a:p>
            <a:pPr marL="0" indent="0">
              <a:buNone/>
            </a:pPr>
            <a:endParaRPr lang="it-IT" sz="2000" dirty="0"/>
          </a:p>
        </p:txBody>
      </p:sp>
      <p:pic>
        <p:nvPicPr>
          <p:cNvPr id="5" name="Immagine 4">
            <a:extLst>
              <a:ext uri="{FF2B5EF4-FFF2-40B4-BE49-F238E27FC236}">
                <a16:creationId xmlns:a16="http://schemas.microsoft.com/office/drawing/2014/main" id="{0385AD83-1FBD-7F46-99B3-D9075885ACE8}"/>
              </a:ext>
            </a:extLst>
          </p:cNvPr>
          <p:cNvPicPr>
            <a:picLocks noChangeAspect="1"/>
          </p:cNvPicPr>
          <p:nvPr/>
        </p:nvPicPr>
        <p:blipFill rotWithShape="1">
          <a:blip r:embed="rId2">
            <a:extLst>
              <a:ext uri="{28A0092B-C50C-407E-A947-70E740481C1C}">
                <a14:useLocalDpi xmlns:a14="http://schemas.microsoft.com/office/drawing/2010/main" val="0"/>
              </a:ext>
            </a:extLst>
          </a:blip>
          <a:srcRect t="96834" r="-254"/>
          <a:stretch/>
        </p:blipFill>
        <p:spPr>
          <a:xfrm>
            <a:off x="4533112" y="5444114"/>
            <a:ext cx="7160546" cy="467294"/>
          </a:xfrm>
          <a:prstGeom prst="rect">
            <a:avLst/>
          </a:prstGeom>
        </p:spPr>
      </p:pic>
    </p:spTree>
    <p:extLst>
      <p:ext uri="{BB962C8B-B14F-4D97-AF65-F5344CB8AC3E}">
        <p14:creationId xmlns:p14="http://schemas.microsoft.com/office/powerpoint/2010/main" val="19838954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egnaposto contenuto 4">
            <a:extLst>
              <a:ext uri="{FF2B5EF4-FFF2-40B4-BE49-F238E27FC236}">
                <a16:creationId xmlns:a16="http://schemas.microsoft.com/office/drawing/2014/main" id="{C3C9EADB-799C-BC42-A8BD-BB238BB880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1060" y="207818"/>
            <a:ext cx="11311339" cy="6362628"/>
          </a:xfrm>
        </p:spPr>
      </p:pic>
    </p:spTree>
    <p:extLst>
      <p:ext uri="{BB962C8B-B14F-4D97-AF65-F5344CB8AC3E}">
        <p14:creationId xmlns:p14="http://schemas.microsoft.com/office/powerpoint/2010/main" val="10670962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1550</Words>
  <Application>Microsoft Macintosh PowerPoint</Application>
  <PresentationFormat>Widescreen</PresentationFormat>
  <Paragraphs>216</Paragraphs>
  <Slides>9</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9</vt:i4>
      </vt:variant>
    </vt:vector>
  </HeadingPairs>
  <TitlesOfParts>
    <vt:vector size="13" baseType="lpstr">
      <vt:lpstr>Arial</vt:lpstr>
      <vt:lpstr>Calibri</vt:lpstr>
      <vt:lpstr>Calibri Light</vt:lpstr>
      <vt:lpstr>Office Theme</vt:lpstr>
      <vt:lpstr>MHW1</vt:lpstr>
      <vt:lpstr>Descrizione del progetto</vt:lpstr>
      <vt:lpstr>Layout complessivo HTML+CSS</vt:lpstr>
      <vt:lpstr>Header</vt:lpstr>
      <vt:lpstr>Menù navigazione</vt:lpstr>
      <vt:lpstr>Sezione contenuti</vt:lpstr>
      <vt:lpstr>Presentazione standard di PowerPoint</vt:lpstr>
      <vt:lpstr>Footer</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MHW1</dc:title>
  <dc:creator>Concetto Spampinato</dc:creator>
  <cp:lastModifiedBy>EMANUELE FACOTTO</cp:lastModifiedBy>
  <cp:revision>3</cp:revision>
  <dcterms:created xsi:type="dcterms:W3CDTF">2021-03-24T16:57:46Z</dcterms:created>
  <dcterms:modified xsi:type="dcterms:W3CDTF">2022-03-29T15:44:55Z</dcterms:modified>
</cp:coreProperties>
</file>

<file path=docProps/thumbnail.jpeg>
</file>